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33"/>
  </p:handoutMasterIdLst>
  <p:sldIdLst>
    <p:sldId id="258" r:id="rId2"/>
    <p:sldId id="283" r:id="rId3"/>
    <p:sldId id="299" r:id="rId4"/>
    <p:sldId id="259" r:id="rId5"/>
    <p:sldId id="284" r:id="rId6"/>
    <p:sldId id="286" r:id="rId7"/>
    <p:sldId id="285" r:id="rId8"/>
    <p:sldId id="302" r:id="rId9"/>
    <p:sldId id="276" r:id="rId10"/>
    <p:sldId id="307" r:id="rId11"/>
    <p:sldId id="292" r:id="rId12"/>
    <p:sldId id="296" r:id="rId13"/>
    <p:sldId id="297" r:id="rId14"/>
    <p:sldId id="260" r:id="rId15"/>
    <p:sldId id="293" r:id="rId16"/>
    <p:sldId id="264" r:id="rId17"/>
    <p:sldId id="309" r:id="rId18"/>
    <p:sldId id="301" r:id="rId19"/>
    <p:sldId id="304" r:id="rId20"/>
    <p:sldId id="295" r:id="rId21"/>
    <p:sldId id="287" r:id="rId22"/>
    <p:sldId id="289" r:id="rId23"/>
    <p:sldId id="290" r:id="rId24"/>
    <p:sldId id="300" r:id="rId25"/>
    <p:sldId id="298" r:id="rId26"/>
    <p:sldId id="306" r:id="rId27"/>
    <p:sldId id="308" r:id="rId28"/>
    <p:sldId id="303" r:id="rId29"/>
    <p:sldId id="263" r:id="rId30"/>
    <p:sldId id="268" r:id="rId31"/>
    <p:sldId id="278" r:id="rId32"/>
  </p:sldIdLst>
  <p:sldSz cx="12192000" cy="6858000"/>
  <p:notesSz cx="6858000" cy="9144000"/>
  <p:embeddedFontLst>
    <p:embeddedFont>
      <p:font typeface="Bahnschrift" panose="020B0502040204020203" pitchFamily="34" charset="0"/>
      <p:regular r:id="rId34"/>
      <p:bold r:id="rId35"/>
    </p:embeddedFont>
    <p:embeddedFont>
      <p:font typeface="Calibri" panose="020F0502020204030204" pitchFamily="34" charset="0"/>
      <p:regular r:id="rId36"/>
      <p:bold r:id="rId37"/>
      <p:italic r:id="rId38"/>
      <p:boldItalic r:id="rId39"/>
    </p:embeddedFont>
    <p:embeddedFont>
      <p:font typeface="Fraunces 9pt" pitchFamily="2"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E4B9"/>
    <a:srgbClr val="BFBFBF"/>
    <a:srgbClr val="EAEAEA"/>
    <a:srgbClr val="FFFFFF"/>
    <a:srgbClr val="898989"/>
    <a:srgbClr val="DDDDDD"/>
    <a:srgbClr val="4AA385"/>
    <a:srgbClr val="F2F2F2"/>
    <a:srgbClr val="01B0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9A6578-614C-4D95-9037-602B4D26F8C6}" v="4" dt="2022-09-29T08:58:58.5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21" autoAdjust="0"/>
    <p:restoredTop sz="94660"/>
  </p:normalViewPr>
  <p:slideViewPr>
    <p:cSldViewPr snapToGrid="0" showGuides="1">
      <p:cViewPr>
        <p:scale>
          <a:sx n="71" d="100"/>
          <a:sy n="71" d="100"/>
        </p:scale>
        <p:origin x="300" y="44"/>
      </p:cViewPr>
      <p:guideLst>
        <p:guide orient="horz" pos="2160"/>
        <p:guide pos="3840"/>
      </p:guideLst>
    </p:cSldViewPr>
  </p:slideViewPr>
  <p:notesTextViewPr>
    <p:cViewPr>
      <p:scale>
        <a:sx n="1" d="1"/>
        <a:sy n="1" d="1"/>
      </p:scale>
      <p:origin x="0" y="0"/>
    </p:cViewPr>
  </p:notesTextViewPr>
  <p:notesViewPr>
    <p:cSldViewPr snapToGrid="0">
      <p:cViewPr varScale="1">
        <p:scale>
          <a:sx n="54" d="100"/>
          <a:sy n="54" d="100"/>
        </p:scale>
        <p:origin x="256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l R Babu" userId="3a292d0a-112b-4bc3-bf38-7771656893d2" providerId="ADAL" clId="{907DA5E8-A5C7-4E57-B016-44CA18609109}"/>
    <pc:docChg chg="undo custSel addSld delSld modSld modMainMaster">
      <pc:chgData name="Amal R Babu" userId="3a292d0a-112b-4bc3-bf38-7771656893d2" providerId="ADAL" clId="{907DA5E8-A5C7-4E57-B016-44CA18609109}" dt="2022-02-09T12:29:57.024" v="600"/>
      <pc:docMkLst>
        <pc:docMk/>
      </pc:docMkLst>
      <pc:sldChg chg="addSp delSp modSp mod modTransition modClrScheme delAnim modAnim chgLayout">
        <pc:chgData name="Amal R Babu" userId="3a292d0a-112b-4bc3-bf38-7771656893d2" providerId="ADAL" clId="{907DA5E8-A5C7-4E57-B016-44CA18609109}" dt="2022-02-09T12:16:01.610" v="518"/>
        <pc:sldMkLst>
          <pc:docMk/>
          <pc:sldMk cId="869186313" sldId="256"/>
        </pc:sldMkLst>
        <pc:spChg chg="add mod ord topLvl">
          <ac:chgData name="Amal R Babu" userId="3a292d0a-112b-4bc3-bf38-7771656893d2" providerId="ADAL" clId="{907DA5E8-A5C7-4E57-B016-44CA18609109}" dt="2022-02-09T11:18:18.522" v="375" actId="207"/>
          <ac:spMkLst>
            <pc:docMk/>
            <pc:sldMk cId="869186313" sldId="256"/>
            <ac:spMk id="9" creationId="{C7EBFC23-4885-44BC-AD52-C020CEEBB8B5}"/>
          </ac:spMkLst>
        </pc:spChg>
        <pc:spChg chg="add del mod">
          <ac:chgData name="Amal R Babu" userId="3a292d0a-112b-4bc3-bf38-7771656893d2" providerId="ADAL" clId="{907DA5E8-A5C7-4E57-B016-44CA18609109}" dt="2022-02-09T10:31:39.638" v="288"/>
          <ac:spMkLst>
            <pc:docMk/>
            <pc:sldMk cId="869186313" sldId="256"/>
            <ac:spMk id="15" creationId="{54772A6F-25D4-40AB-B5B0-AD5AEC51BDAD}"/>
          </ac:spMkLst>
        </pc:spChg>
        <pc:spChg chg="add del mod ord">
          <ac:chgData name="Amal R Babu" userId="3a292d0a-112b-4bc3-bf38-7771656893d2" providerId="ADAL" clId="{907DA5E8-A5C7-4E57-B016-44CA18609109}" dt="2022-02-09T10:11:58.202" v="125" actId="931"/>
          <ac:spMkLst>
            <pc:docMk/>
            <pc:sldMk cId="869186313" sldId="256"/>
            <ac:spMk id="16" creationId="{15A15E1F-4BB2-4287-B3CF-6CB60A51517B}"/>
          </ac:spMkLst>
        </pc:spChg>
        <pc:spChg chg="add del mod">
          <ac:chgData name="Amal R Babu" userId="3a292d0a-112b-4bc3-bf38-7771656893d2" providerId="ADAL" clId="{907DA5E8-A5C7-4E57-B016-44CA18609109}" dt="2022-02-09T10:13:46.134" v="141" actId="478"/>
          <ac:spMkLst>
            <pc:docMk/>
            <pc:sldMk cId="869186313" sldId="256"/>
            <ac:spMk id="20" creationId="{8E7B00BB-5DBC-45C1-9831-23F85DBACA53}"/>
          </ac:spMkLst>
        </pc:spChg>
        <pc:spChg chg="add del mod">
          <ac:chgData name="Amal R Babu" userId="3a292d0a-112b-4bc3-bf38-7771656893d2" providerId="ADAL" clId="{907DA5E8-A5C7-4E57-B016-44CA18609109}" dt="2022-02-09T10:13:58.123" v="145" actId="21"/>
          <ac:spMkLst>
            <pc:docMk/>
            <pc:sldMk cId="869186313" sldId="256"/>
            <ac:spMk id="21" creationId="{B1443DB8-F93E-4418-94DE-C8023EEE4D86}"/>
          </ac:spMkLst>
        </pc:spChg>
        <pc:spChg chg="add del mod ord">
          <ac:chgData name="Amal R Babu" userId="3a292d0a-112b-4bc3-bf38-7771656893d2" providerId="ADAL" clId="{907DA5E8-A5C7-4E57-B016-44CA18609109}" dt="2022-02-09T10:14:33.550" v="191" actId="478"/>
          <ac:spMkLst>
            <pc:docMk/>
            <pc:sldMk cId="869186313" sldId="256"/>
            <ac:spMk id="23" creationId="{236BF256-8666-41D6-988E-A7113DE1CE27}"/>
          </ac:spMkLst>
        </pc:spChg>
        <pc:spChg chg="add del mod ord">
          <ac:chgData name="Amal R Babu" userId="3a292d0a-112b-4bc3-bf38-7771656893d2" providerId="ADAL" clId="{907DA5E8-A5C7-4E57-B016-44CA18609109}" dt="2022-02-09T10:14:33.108" v="190" actId="700"/>
          <ac:spMkLst>
            <pc:docMk/>
            <pc:sldMk cId="869186313" sldId="256"/>
            <ac:spMk id="24" creationId="{91ED67FC-C51E-49C9-8705-3BC0342FA219}"/>
          </ac:spMkLst>
        </pc:spChg>
        <pc:spChg chg="add mod">
          <ac:chgData name="Amal R Babu" userId="3a292d0a-112b-4bc3-bf38-7771656893d2" providerId="ADAL" clId="{907DA5E8-A5C7-4E57-B016-44CA18609109}" dt="2022-02-09T12:13:26.971" v="501" actId="1076"/>
          <ac:spMkLst>
            <pc:docMk/>
            <pc:sldMk cId="869186313" sldId="256"/>
            <ac:spMk id="27" creationId="{BC97F220-8499-44AE-9531-B705CBF81F13}"/>
          </ac:spMkLst>
        </pc:spChg>
        <pc:spChg chg="add del mod">
          <ac:chgData name="Amal R Babu" userId="3a292d0a-112b-4bc3-bf38-7771656893d2" providerId="ADAL" clId="{907DA5E8-A5C7-4E57-B016-44CA18609109}" dt="2022-02-09T10:31:39.638" v="288"/>
          <ac:spMkLst>
            <pc:docMk/>
            <pc:sldMk cId="869186313" sldId="256"/>
            <ac:spMk id="28" creationId="{995EC22B-D654-44BC-AE65-2B9E4C55019B}"/>
          </ac:spMkLst>
        </pc:spChg>
        <pc:spChg chg="del mod">
          <ac:chgData name="Amal R Babu" userId="3a292d0a-112b-4bc3-bf38-7771656893d2" providerId="ADAL" clId="{907DA5E8-A5C7-4E57-B016-44CA18609109}" dt="2022-02-09T10:31:41.949" v="289" actId="478"/>
          <ac:spMkLst>
            <pc:docMk/>
            <pc:sldMk cId="869186313" sldId="256"/>
            <ac:spMk id="29" creationId="{691CA72D-E887-4993-9F89-B4FF5DE2552C}"/>
          </ac:spMkLst>
        </pc:spChg>
        <pc:spChg chg="del mod">
          <ac:chgData name="Amal R Babu" userId="3a292d0a-112b-4bc3-bf38-7771656893d2" providerId="ADAL" clId="{907DA5E8-A5C7-4E57-B016-44CA18609109}" dt="2022-02-09T10:31:43.398" v="290" actId="478"/>
          <ac:spMkLst>
            <pc:docMk/>
            <pc:sldMk cId="869186313" sldId="256"/>
            <ac:spMk id="30" creationId="{29FA4307-BEC1-4DCB-A98D-5541EF04168A}"/>
          </ac:spMkLst>
        </pc:spChg>
        <pc:spChg chg="del mod ord">
          <ac:chgData name="Amal R Babu" userId="3a292d0a-112b-4bc3-bf38-7771656893d2" providerId="ADAL" clId="{907DA5E8-A5C7-4E57-B016-44CA18609109}" dt="2022-02-09T10:42:06.045" v="331" actId="478"/>
          <ac:spMkLst>
            <pc:docMk/>
            <pc:sldMk cId="869186313" sldId="256"/>
            <ac:spMk id="31" creationId="{060A4DA2-2160-4047-BB66-01E98D73DAA7}"/>
          </ac:spMkLst>
        </pc:spChg>
        <pc:spChg chg="add mod ord">
          <ac:chgData name="Amal R Babu" userId="3a292d0a-112b-4bc3-bf38-7771656893d2" providerId="ADAL" clId="{907DA5E8-A5C7-4E57-B016-44CA18609109}" dt="2022-02-09T11:19:03.817" v="383" actId="207"/>
          <ac:spMkLst>
            <pc:docMk/>
            <pc:sldMk cId="869186313" sldId="256"/>
            <ac:spMk id="32" creationId="{EBF07628-FDA4-4132-A3D2-390E0EF68E10}"/>
          </ac:spMkLst>
        </pc:spChg>
        <pc:grpChg chg="add del mod">
          <ac:chgData name="Amal R Babu" userId="3a292d0a-112b-4bc3-bf38-7771656893d2" providerId="ADAL" clId="{907DA5E8-A5C7-4E57-B016-44CA18609109}" dt="2022-02-09T10:06:26.724" v="74" actId="165"/>
          <ac:grpSpMkLst>
            <pc:docMk/>
            <pc:sldMk cId="869186313" sldId="256"/>
            <ac:grpSpMk id="14" creationId="{150D5B6C-1890-43CD-BDBA-9B359F969A7C}"/>
          </ac:grpSpMkLst>
        </pc:grpChg>
        <pc:picChg chg="add mod">
          <ac:chgData name="Amal R Babu" userId="3a292d0a-112b-4bc3-bf38-7771656893d2" providerId="ADAL" clId="{907DA5E8-A5C7-4E57-B016-44CA18609109}" dt="2022-02-09T10:01:02.154" v="14" actId="1076"/>
          <ac:picMkLst>
            <pc:docMk/>
            <pc:sldMk cId="869186313" sldId="256"/>
            <ac:picMk id="11" creationId="{5C391C05-68D1-4D4B-9521-B460034DAA87}"/>
          </ac:picMkLst>
        </pc:picChg>
        <pc:picChg chg="add mod ord topLvl">
          <ac:chgData name="Amal R Babu" userId="3a292d0a-112b-4bc3-bf38-7771656893d2" providerId="ADAL" clId="{907DA5E8-A5C7-4E57-B016-44CA18609109}" dt="2022-02-09T11:18:29.140" v="376" actId="207"/>
          <ac:picMkLst>
            <pc:docMk/>
            <pc:sldMk cId="869186313" sldId="256"/>
            <ac:picMk id="13" creationId="{4A0F453C-05B1-4DA1-B790-AB0103BFC04A}"/>
          </ac:picMkLst>
        </pc:picChg>
        <pc:picChg chg="add del mod ord modCrop">
          <ac:chgData name="Amal R Babu" userId="3a292d0a-112b-4bc3-bf38-7771656893d2" providerId="ADAL" clId="{907DA5E8-A5C7-4E57-B016-44CA18609109}" dt="2022-02-09T10:42:42.041" v="349" actId="167"/>
          <ac:picMkLst>
            <pc:docMk/>
            <pc:sldMk cId="869186313" sldId="256"/>
            <ac:picMk id="18" creationId="{11B000DE-388A-4DA3-983D-3A16CE526B40}"/>
          </ac:picMkLst>
        </pc:picChg>
        <pc:picChg chg="add del mod ord">
          <ac:chgData name="Amal R Babu" userId="3a292d0a-112b-4bc3-bf38-7771656893d2" providerId="ADAL" clId="{907DA5E8-A5C7-4E57-B016-44CA18609109}" dt="2022-02-09T10:14:32.776" v="189" actId="931"/>
          <ac:picMkLst>
            <pc:docMk/>
            <pc:sldMk cId="869186313" sldId="256"/>
            <ac:picMk id="26" creationId="{08DEDBA9-FD5C-4EA4-B2F6-18D54C7DFCF9}"/>
          </ac:picMkLst>
        </pc:picChg>
      </pc:sldChg>
      <pc:sldChg chg="addSp delSp modSp new mod modTransition modAnim">
        <pc:chgData name="Amal R Babu" userId="3a292d0a-112b-4bc3-bf38-7771656893d2" providerId="ADAL" clId="{907DA5E8-A5C7-4E57-B016-44CA18609109}" dt="2022-02-09T12:26:51.503" v="565" actId="14100"/>
        <pc:sldMkLst>
          <pc:docMk/>
          <pc:sldMk cId="1662475987" sldId="257"/>
        </pc:sldMkLst>
        <pc:spChg chg="add mod">
          <ac:chgData name="Amal R Babu" userId="3a292d0a-112b-4bc3-bf38-7771656893d2" providerId="ADAL" clId="{907DA5E8-A5C7-4E57-B016-44CA18609109}" dt="2022-02-09T12:26:51.018" v="564" actId="1076"/>
          <ac:spMkLst>
            <pc:docMk/>
            <pc:sldMk cId="1662475987" sldId="257"/>
            <ac:spMk id="2" creationId="{E0DFA199-25E8-45C1-8FF7-AEC32410F109}"/>
          </ac:spMkLst>
        </pc:spChg>
        <pc:spChg chg="add mod ord topLvl">
          <ac:chgData name="Amal R Babu" userId="3a292d0a-112b-4bc3-bf38-7771656893d2" providerId="ADAL" clId="{907DA5E8-A5C7-4E57-B016-44CA18609109}" dt="2022-02-09T12:26:51.503" v="565" actId="14100"/>
          <ac:spMkLst>
            <pc:docMk/>
            <pc:sldMk cId="1662475987" sldId="257"/>
            <ac:spMk id="3" creationId="{727D6E40-6C18-48DA-8B80-ACD80F760124}"/>
          </ac:spMkLst>
        </pc:spChg>
        <pc:spChg chg="add del mod">
          <ac:chgData name="Amal R Babu" userId="3a292d0a-112b-4bc3-bf38-7771656893d2" providerId="ADAL" clId="{907DA5E8-A5C7-4E57-B016-44CA18609109}" dt="2022-02-09T12:11:09.998" v="471" actId="767"/>
          <ac:spMkLst>
            <pc:docMk/>
            <pc:sldMk cId="1662475987" sldId="257"/>
            <ac:spMk id="4" creationId="{9EB15FF8-819E-4D69-919C-408D653208CC}"/>
          </ac:spMkLst>
        </pc:spChg>
        <pc:spChg chg="add mod topLvl">
          <ac:chgData name="Amal R Babu" userId="3a292d0a-112b-4bc3-bf38-7771656893d2" providerId="ADAL" clId="{907DA5E8-A5C7-4E57-B016-44CA18609109}" dt="2022-02-09T12:26:50.501" v="562" actId="14100"/>
          <ac:spMkLst>
            <pc:docMk/>
            <pc:sldMk cId="1662475987" sldId="257"/>
            <ac:spMk id="5" creationId="{DE99CD5E-D757-4CEA-81DF-EDE64A65AFF2}"/>
          </ac:spMkLst>
        </pc:spChg>
        <pc:grpChg chg="add del mod">
          <ac:chgData name="Amal R Babu" userId="3a292d0a-112b-4bc3-bf38-7771656893d2" providerId="ADAL" clId="{907DA5E8-A5C7-4E57-B016-44CA18609109}" dt="2022-02-09T12:18:25.232" v="553" actId="165"/>
          <ac:grpSpMkLst>
            <pc:docMk/>
            <pc:sldMk cId="1662475987" sldId="257"/>
            <ac:grpSpMk id="6" creationId="{9AC4D007-46B3-410F-A510-3152483386B4}"/>
          </ac:grpSpMkLst>
        </pc:grpChg>
      </pc:sldChg>
      <pc:sldChg chg="addSp delSp modSp add mod modTransition modAnim">
        <pc:chgData name="Amal R Babu" userId="3a292d0a-112b-4bc3-bf38-7771656893d2" providerId="ADAL" clId="{907DA5E8-A5C7-4E57-B016-44CA18609109}" dt="2022-02-09T12:29:57.024" v="600"/>
        <pc:sldMkLst>
          <pc:docMk/>
          <pc:sldMk cId="887839559" sldId="258"/>
        </pc:sldMkLst>
        <pc:spChg chg="mod">
          <ac:chgData name="Amal R Babu" userId="3a292d0a-112b-4bc3-bf38-7771656893d2" providerId="ADAL" clId="{907DA5E8-A5C7-4E57-B016-44CA18609109}" dt="2022-02-09T12:28:38.994" v="590" actId="1076"/>
          <ac:spMkLst>
            <pc:docMk/>
            <pc:sldMk cId="887839559" sldId="258"/>
            <ac:spMk id="2" creationId="{E0DFA199-25E8-45C1-8FF7-AEC32410F109}"/>
          </ac:spMkLst>
        </pc:spChg>
        <pc:spChg chg="mod">
          <ac:chgData name="Amal R Babu" userId="3a292d0a-112b-4bc3-bf38-7771656893d2" providerId="ADAL" clId="{907DA5E8-A5C7-4E57-B016-44CA18609109}" dt="2022-02-09T12:27:52.026" v="582" actId="12789"/>
          <ac:spMkLst>
            <pc:docMk/>
            <pc:sldMk cId="887839559" sldId="258"/>
            <ac:spMk id="3" creationId="{727D6E40-6C18-48DA-8B80-ACD80F760124}"/>
          </ac:spMkLst>
        </pc:spChg>
        <pc:spChg chg="add del mod">
          <ac:chgData name="Amal R Babu" userId="3a292d0a-112b-4bc3-bf38-7771656893d2" providerId="ADAL" clId="{907DA5E8-A5C7-4E57-B016-44CA18609109}" dt="2022-02-09T12:28:43.621" v="592" actId="478"/>
          <ac:spMkLst>
            <pc:docMk/>
            <pc:sldMk cId="887839559" sldId="258"/>
            <ac:spMk id="4" creationId="{B53EF4BA-481A-4FBD-AFEE-DE25DF08615C}"/>
          </ac:spMkLst>
        </pc:spChg>
        <pc:spChg chg="mod">
          <ac:chgData name="Amal R Babu" userId="3a292d0a-112b-4bc3-bf38-7771656893d2" providerId="ADAL" clId="{907DA5E8-A5C7-4E57-B016-44CA18609109}" dt="2022-02-09T12:28:03.938" v="585" actId="120"/>
          <ac:spMkLst>
            <pc:docMk/>
            <pc:sldMk cId="887839559" sldId="258"/>
            <ac:spMk id="5" creationId="{DE99CD5E-D757-4CEA-81DF-EDE64A65AFF2}"/>
          </ac:spMkLst>
        </pc:spChg>
        <pc:spChg chg="add mod">
          <ac:chgData name="Amal R Babu" userId="3a292d0a-112b-4bc3-bf38-7771656893d2" providerId="ADAL" clId="{907DA5E8-A5C7-4E57-B016-44CA18609109}" dt="2022-02-09T12:28:58.107" v="596" actId="14100"/>
          <ac:spMkLst>
            <pc:docMk/>
            <pc:sldMk cId="887839559" sldId="258"/>
            <ac:spMk id="6" creationId="{7A921954-5D4F-4E24-A8EA-028D54D545D2}"/>
          </ac:spMkLst>
        </pc:spChg>
      </pc:sldChg>
      <pc:sldChg chg="addSp modSp add del mod modTransition modAnim">
        <pc:chgData name="Amal R Babu" userId="3a292d0a-112b-4bc3-bf38-7771656893d2" providerId="ADAL" clId="{907DA5E8-A5C7-4E57-B016-44CA18609109}" dt="2022-02-09T12:06:17.082" v="462" actId="47"/>
        <pc:sldMkLst>
          <pc:docMk/>
          <pc:sldMk cId="2463210469" sldId="258"/>
        </pc:sldMkLst>
        <pc:spChg chg="mod">
          <ac:chgData name="Amal R Babu" userId="3a292d0a-112b-4bc3-bf38-7771656893d2" providerId="ADAL" clId="{907DA5E8-A5C7-4E57-B016-44CA18609109}" dt="2022-02-09T12:01:47.577" v="455" actId="1076"/>
          <ac:spMkLst>
            <pc:docMk/>
            <pc:sldMk cId="2463210469" sldId="258"/>
            <ac:spMk id="2" creationId="{E0DFA199-25E8-45C1-8FF7-AEC32410F109}"/>
          </ac:spMkLst>
        </pc:spChg>
        <pc:spChg chg="mod">
          <ac:chgData name="Amal R Babu" userId="3a292d0a-112b-4bc3-bf38-7771656893d2" providerId="ADAL" clId="{907DA5E8-A5C7-4E57-B016-44CA18609109}" dt="2022-02-09T11:59:28.875" v="439" actId="14100"/>
          <ac:spMkLst>
            <pc:docMk/>
            <pc:sldMk cId="2463210469" sldId="258"/>
            <ac:spMk id="3" creationId="{727D6E40-6C18-48DA-8B80-ACD80F760124}"/>
          </ac:spMkLst>
        </pc:spChg>
        <pc:spChg chg="add mod">
          <ac:chgData name="Amal R Babu" userId="3a292d0a-112b-4bc3-bf38-7771656893d2" providerId="ADAL" clId="{907DA5E8-A5C7-4E57-B016-44CA18609109}" dt="2022-02-09T12:01:25.627" v="453" actId="1076"/>
          <ac:spMkLst>
            <pc:docMk/>
            <pc:sldMk cId="2463210469" sldId="258"/>
            <ac:spMk id="4" creationId="{E68C9690-6317-40D4-85DD-068C2263F07D}"/>
          </ac:spMkLst>
        </pc:spChg>
        <pc:spChg chg="add mod">
          <ac:chgData name="Amal R Babu" userId="3a292d0a-112b-4bc3-bf38-7771656893d2" providerId="ADAL" clId="{907DA5E8-A5C7-4E57-B016-44CA18609109}" dt="2022-02-09T12:01:24.910" v="452" actId="1076"/>
          <ac:spMkLst>
            <pc:docMk/>
            <pc:sldMk cId="2463210469" sldId="258"/>
            <ac:spMk id="5" creationId="{FAEF5726-AE80-4847-9713-0B4B7BF755B4}"/>
          </ac:spMkLst>
        </pc:spChg>
      </pc:sldChg>
      <pc:sldChg chg="add del modAnim">
        <pc:chgData name="Amal R Babu" userId="3a292d0a-112b-4bc3-bf38-7771656893d2" providerId="ADAL" clId="{907DA5E8-A5C7-4E57-B016-44CA18609109}" dt="2022-02-09T12:06:17.082" v="462" actId="47"/>
        <pc:sldMkLst>
          <pc:docMk/>
          <pc:sldMk cId="2265004995" sldId="259"/>
        </pc:sldMkLst>
      </pc:sldChg>
      <pc:sldMasterChg chg="delSp mod addSldLayout delSldLayout modSldLayout">
        <pc:chgData name="Amal R Babu" userId="3a292d0a-112b-4bc3-bf38-7771656893d2" providerId="ADAL" clId="{907DA5E8-A5C7-4E57-B016-44CA18609109}" dt="2022-02-09T10:14:09.532" v="149"/>
        <pc:sldMasterMkLst>
          <pc:docMk/>
          <pc:sldMasterMk cId="2694797825" sldId="2147483648"/>
        </pc:sldMasterMkLst>
        <pc:spChg chg="del">
          <ac:chgData name="Amal R Babu" userId="3a292d0a-112b-4bc3-bf38-7771656893d2" providerId="ADAL" clId="{907DA5E8-A5C7-4E57-B016-44CA18609109}" dt="2022-02-09T10:09:47.442" v="121" actId="478"/>
          <ac:spMkLst>
            <pc:docMk/>
            <pc:sldMasterMk cId="2694797825" sldId="2147483648"/>
            <ac:spMk id="2" creationId="{7374CE78-919B-43F9-99E6-73030F5ABD68}"/>
          </ac:spMkLst>
        </pc:spChg>
        <pc:spChg chg="del">
          <ac:chgData name="Amal R Babu" userId="3a292d0a-112b-4bc3-bf38-7771656893d2" providerId="ADAL" clId="{907DA5E8-A5C7-4E57-B016-44CA18609109}" dt="2022-02-09T10:09:47.442" v="121" actId="478"/>
          <ac:spMkLst>
            <pc:docMk/>
            <pc:sldMasterMk cId="2694797825" sldId="2147483648"/>
            <ac:spMk id="3" creationId="{EBFD9A12-191A-4DB3-91CA-5AB0AE1B258E}"/>
          </ac:spMkLst>
        </pc:spChg>
        <pc:spChg chg="del">
          <ac:chgData name="Amal R Babu" userId="3a292d0a-112b-4bc3-bf38-7771656893d2" providerId="ADAL" clId="{907DA5E8-A5C7-4E57-B016-44CA18609109}" dt="2022-02-09T10:09:47.442" v="121" actId="478"/>
          <ac:spMkLst>
            <pc:docMk/>
            <pc:sldMasterMk cId="2694797825" sldId="2147483648"/>
            <ac:spMk id="4" creationId="{C2C3768E-F31B-4910-8632-C3D1F1ECC194}"/>
          </ac:spMkLst>
        </pc:spChg>
        <pc:spChg chg="del">
          <ac:chgData name="Amal R Babu" userId="3a292d0a-112b-4bc3-bf38-7771656893d2" providerId="ADAL" clId="{907DA5E8-A5C7-4E57-B016-44CA18609109}" dt="2022-02-09T10:09:47.442" v="121" actId="478"/>
          <ac:spMkLst>
            <pc:docMk/>
            <pc:sldMasterMk cId="2694797825" sldId="2147483648"/>
            <ac:spMk id="5" creationId="{FAF9D06A-AB82-4C6D-98EA-03975BD18FD8}"/>
          </ac:spMkLst>
        </pc:spChg>
        <pc:spChg chg="del">
          <ac:chgData name="Amal R Babu" userId="3a292d0a-112b-4bc3-bf38-7771656893d2" providerId="ADAL" clId="{907DA5E8-A5C7-4E57-B016-44CA18609109}" dt="2022-02-09T10:09:47.442" v="121" actId="478"/>
          <ac:spMkLst>
            <pc:docMk/>
            <pc:sldMasterMk cId="2694797825" sldId="2147483648"/>
            <ac:spMk id="6" creationId="{F8CD35E4-2115-4010-A41F-22DD14DA2532}"/>
          </ac:spMkLst>
        </pc:spChg>
        <pc:sldLayoutChg chg="addSp delSp modSp mod">
          <pc:chgData name="Amal R Babu" userId="3a292d0a-112b-4bc3-bf38-7771656893d2" providerId="ADAL" clId="{907DA5E8-A5C7-4E57-B016-44CA18609109}" dt="2022-02-09T10:09:58.658" v="123" actId="11529"/>
          <pc:sldLayoutMkLst>
            <pc:docMk/>
            <pc:sldMasterMk cId="2694797825" sldId="2147483648"/>
            <pc:sldLayoutMk cId="2049631950" sldId="2147483649"/>
          </pc:sldLayoutMkLst>
          <pc:spChg chg="del">
            <ac:chgData name="Amal R Babu" userId="3a292d0a-112b-4bc3-bf38-7771656893d2" providerId="ADAL" clId="{907DA5E8-A5C7-4E57-B016-44CA18609109}" dt="2022-02-09T10:09:44.191" v="120" actId="478"/>
            <ac:spMkLst>
              <pc:docMk/>
              <pc:sldMasterMk cId="2694797825" sldId="2147483648"/>
              <pc:sldLayoutMk cId="2049631950" sldId="2147483649"/>
              <ac:spMk id="2" creationId="{334F051B-02B2-4119-8C0B-1F1E72403A6B}"/>
            </ac:spMkLst>
          </pc:spChg>
          <pc:spChg chg="del mod">
            <ac:chgData name="Amal R Babu" userId="3a292d0a-112b-4bc3-bf38-7771656893d2" providerId="ADAL" clId="{907DA5E8-A5C7-4E57-B016-44CA18609109}" dt="2022-02-09T10:09:44.191" v="120" actId="478"/>
            <ac:spMkLst>
              <pc:docMk/>
              <pc:sldMasterMk cId="2694797825" sldId="2147483648"/>
              <pc:sldLayoutMk cId="2049631950" sldId="2147483649"/>
              <ac:spMk id="3" creationId="{E0FB0F14-77F6-4AF0-8832-68A35FE59B08}"/>
            </ac:spMkLst>
          </pc:spChg>
          <pc:spChg chg="del">
            <ac:chgData name="Amal R Babu" userId="3a292d0a-112b-4bc3-bf38-7771656893d2" providerId="ADAL" clId="{907DA5E8-A5C7-4E57-B016-44CA18609109}" dt="2022-02-09T10:09:44.191" v="120" actId="478"/>
            <ac:spMkLst>
              <pc:docMk/>
              <pc:sldMasterMk cId="2694797825" sldId="2147483648"/>
              <pc:sldLayoutMk cId="2049631950" sldId="2147483649"/>
              <ac:spMk id="4" creationId="{B91A2716-679A-42BE-9905-B9299B2FF932}"/>
            </ac:spMkLst>
          </pc:spChg>
          <pc:spChg chg="del">
            <ac:chgData name="Amal R Babu" userId="3a292d0a-112b-4bc3-bf38-7771656893d2" providerId="ADAL" clId="{907DA5E8-A5C7-4E57-B016-44CA18609109}" dt="2022-02-09T10:09:44.191" v="120" actId="478"/>
            <ac:spMkLst>
              <pc:docMk/>
              <pc:sldMasterMk cId="2694797825" sldId="2147483648"/>
              <pc:sldLayoutMk cId="2049631950" sldId="2147483649"/>
              <ac:spMk id="5" creationId="{D56CD8C0-A1CF-45C6-BE7D-95C3BD76C2DD}"/>
            </ac:spMkLst>
          </pc:spChg>
          <pc:spChg chg="del">
            <ac:chgData name="Amal R Babu" userId="3a292d0a-112b-4bc3-bf38-7771656893d2" providerId="ADAL" clId="{907DA5E8-A5C7-4E57-B016-44CA18609109}" dt="2022-02-09T10:09:44.191" v="120" actId="478"/>
            <ac:spMkLst>
              <pc:docMk/>
              <pc:sldMasterMk cId="2694797825" sldId="2147483648"/>
              <pc:sldLayoutMk cId="2049631950" sldId="2147483649"/>
              <ac:spMk id="6" creationId="{577220D0-E3AF-449A-872D-9DD412968FEB}"/>
            </ac:spMkLst>
          </pc:spChg>
          <pc:spChg chg="add del">
            <ac:chgData name="Amal R Babu" userId="3a292d0a-112b-4bc3-bf38-7771656893d2" providerId="ADAL" clId="{907DA5E8-A5C7-4E57-B016-44CA18609109}" dt="2022-02-09T10:09:58.658" v="123" actId="11529"/>
            <ac:spMkLst>
              <pc:docMk/>
              <pc:sldMasterMk cId="2694797825" sldId="2147483648"/>
              <pc:sldLayoutMk cId="2049631950" sldId="2147483649"/>
              <ac:spMk id="7" creationId="{73781233-38E0-4CD6-8398-94BA82D01C49}"/>
            </ac:spMkLst>
          </pc:spChg>
          <pc:spChg chg="add mod">
            <ac:chgData name="Amal R Babu" userId="3a292d0a-112b-4bc3-bf38-7771656893d2" providerId="ADAL" clId="{907DA5E8-A5C7-4E57-B016-44CA18609109}" dt="2022-02-09T10:09:58.658" v="123" actId="11529"/>
            <ac:spMkLst>
              <pc:docMk/>
              <pc:sldMasterMk cId="2694797825" sldId="2147483648"/>
              <pc:sldLayoutMk cId="2049631950" sldId="2147483649"/>
              <ac:spMk id="8" creationId="{A80DE37E-B5D8-48E8-BB5D-FA4A8AC5952E}"/>
            </ac:spMkLst>
          </pc:spChg>
        </pc:sldLayoutChg>
        <pc:sldLayoutChg chg="del">
          <pc:chgData name="Amal R Babu" userId="3a292d0a-112b-4bc3-bf38-7771656893d2" providerId="ADAL" clId="{907DA5E8-A5C7-4E57-B016-44CA18609109}" dt="2022-02-09T10:09:38.928" v="110" actId="2696"/>
          <pc:sldLayoutMkLst>
            <pc:docMk/>
            <pc:sldMasterMk cId="2694797825" sldId="2147483648"/>
            <pc:sldLayoutMk cId="562309363" sldId="2147483650"/>
          </pc:sldLayoutMkLst>
        </pc:sldLayoutChg>
        <pc:sldLayoutChg chg="addSp delSp modSp add mod modTransition">
          <pc:chgData name="Amal R Babu" userId="3a292d0a-112b-4bc3-bf38-7771656893d2" providerId="ADAL" clId="{907DA5E8-A5C7-4E57-B016-44CA18609109}" dt="2022-02-09T10:14:09.532" v="149"/>
          <pc:sldLayoutMkLst>
            <pc:docMk/>
            <pc:sldMasterMk cId="2694797825" sldId="2147483648"/>
            <pc:sldLayoutMk cId="1716825434" sldId="2147483650"/>
          </pc:sldLayoutMkLst>
          <pc:spChg chg="add del mod">
            <ac:chgData name="Amal R Babu" userId="3a292d0a-112b-4bc3-bf38-7771656893d2" providerId="ADAL" clId="{907DA5E8-A5C7-4E57-B016-44CA18609109}" dt="2022-02-09T10:14:09.532" v="149"/>
            <ac:spMkLst>
              <pc:docMk/>
              <pc:sldMasterMk cId="2694797825" sldId="2147483648"/>
              <pc:sldLayoutMk cId="1716825434" sldId="2147483650"/>
              <ac:spMk id="2" creationId="{F868C658-E931-47D3-A308-AEBCCCAA10F3}"/>
            </ac:spMkLst>
          </pc:spChg>
          <pc:spChg chg="add del">
            <ac:chgData name="Amal R Babu" userId="3a292d0a-112b-4bc3-bf38-7771656893d2" providerId="ADAL" clId="{907DA5E8-A5C7-4E57-B016-44CA18609109}" dt="2022-02-09T10:14:07.458" v="148" actId="11529"/>
            <ac:spMkLst>
              <pc:docMk/>
              <pc:sldMasterMk cId="2694797825" sldId="2147483648"/>
              <pc:sldLayoutMk cId="1716825434" sldId="2147483650"/>
              <ac:spMk id="3" creationId="{821ADB9A-CA19-4A1C-813C-E70336225403}"/>
            </ac:spMkLst>
          </pc:spChg>
          <pc:spChg chg="add del mod">
            <ac:chgData name="Amal R Babu" userId="3a292d0a-112b-4bc3-bf38-7771656893d2" providerId="ADAL" clId="{907DA5E8-A5C7-4E57-B016-44CA18609109}" dt="2022-02-09T10:14:09.532" v="149"/>
            <ac:spMkLst>
              <pc:docMk/>
              <pc:sldMasterMk cId="2694797825" sldId="2147483648"/>
              <pc:sldLayoutMk cId="1716825434" sldId="2147483650"/>
              <ac:spMk id="4" creationId="{A5CF0B88-7A83-42FD-96A6-FDF75A58DCF6}"/>
            </ac:spMkLst>
          </pc:spChg>
          <pc:spChg chg="mod">
            <ac:chgData name="Amal R Babu" userId="3a292d0a-112b-4bc3-bf38-7771656893d2" providerId="ADAL" clId="{907DA5E8-A5C7-4E57-B016-44CA18609109}" dt="2022-02-09T10:14:09.532" v="149"/>
            <ac:spMkLst>
              <pc:docMk/>
              <pc:sldMasterMk cId="2694797825" sldId="2147483648"/>
              <pc:sldLayoutMk cId="1716825434" sldId="2147483650"/>
              <ac:spMk id="5" creationId="{163A9FED-92D2-4E93-A64F-E91E496936F7}"/>
            </ac:spMkLst>
          </pc:spChg>
        </pc:sldLayoutChg>
        <pc:sldLayoutChg chg="del">
          <pc:chgData name="Amal R Babu" userId="3a292d0a-112b-4bc3-bf38-7771656893d2" providerId="ADAL" clId="{907DA5E8-A5C7-4E57-B016-44CA18609109}" dt="2022-02-09T10:09:38.928" v="111" actId="2696"/>
          <pc:sldLayoutMkLst>
            <pc:docMk/>
            <pc:sldMasterMk cId="2694797825" sldId="2147483648"/>
            <pc:sldLayoutMk cId="3605609166" sldId="2147483651"/>
          </pc:sldLayoutMkLst>
        </pc:sldLayoutChg>
        <pc:sldLayoutChg chg="add mod modTransition">
          <pc:chgData name="Amal R Babu" userId="3a292d0a-112b-4bc3-bf38-7771656893d2" providerId="ADAL" clId="{907DA5E8-A5C7-4E57-B016-44CA18609109}" dt="2022-02-09T10:14:02.580" v="146" actId="2890"/>
          <pc:sldLayoutMkLst>
            <pc:docMk/>
            <pc:sldMasterMk cId="2694797825" sldId="2147483648"/>
            <pc:sldLayoutMk cId="3862520667" sldId="2147483651"/>
          </pc:sldLayoutMkLst>
        </pc:sldLayoutChg>
        <pc:sldLayoutChg chg="del">
          <pc:chgData name="Amal R Babu" userId="3a292d0a-112b-4bc3-bf38-7771656893d2" providerId="ADAL" clId="{907DA5E8-A5C7-4E57-B016-44CA18609109}" dt="2022-02-09T10:09:38.928" v="112" actId="2696"/>
          <pc:sldLayoutMkLst>
            <pc:docMk/>
            <pc:sldMasterMk cId="2694797825" sldId="2147483648"/>
            <pc:sldLayoutMk cId="1658211380" sldId="2147483652"/>
          </pc:sldLayoutMkLst>
        </pc:sldLayoutChg>
        <pc:sldLayoutChg chg="del">
          <pc:chgData name="Amal R Babu" userId="3a292d0a-112b-4bc3-bf38-7771656893d2" providerId="ADAL" clId="{907DA5E8-A5C7-4E57-B016-44CA18609109}" dt="2022-02-09T10:09:38.944" v="113" actId="2696"/>
          <pc:sldLayoutMkLst>
            <pc:docMk/>
            <pc:sldMasterMk cId="2694797825" sldId="2147483648"/>
            <pc:sldLayoutMk cId="1516130671" sldId="2147483653"/>
          </pc:sldLayoutMkLst>
        </pc:sldLayoutChg>
        <pc:sldLayoutChg chg="del">
          <pc:chgData name="Amal R Babu" userId="3a292d0a-112b-4bc3-bf38-7771656893d2" providerId="ADAL" clId="{907DA5E8-A5C7-4E57-B016-44CA18609109}" dt="2022-02-09T10:09:38.944" v="114" actId="2696"/>
          <pc:sldLayoutMkLst>
            <pc:docMk/>
            <pc:sldMasterMk cId="2694797825" sldId="2147483648"/>
            <pc:sldLayoutMk cId="3769053483" sldId="2147483654"/>
          </pc:sldLayoutMkLst>
        </pc:sldLayoutChg>
        <pc:sldLayoutChg chg="del">
          <pc:chgData name="Amal R Babu" userId="3a292d0a-112b-4bc3-bf38-7771656893d2" providerId="ADAL" clId="{907DA5E8-A5C7-4E57-B016-44CA18609109}" dt="2022-02-09T10:09:38.944" v="115" actId="2696"/>
          <pc:sldLayoutMkLst>
            <pc:docMk/>
            <pc:sldMasterMk cId="2694797825" sldId="2147483648"/>
            <pc:sldLayoutMk cId="1718476088" sldId="2147483655"/>
          </pc:sldLayoutMkLst>
        </pc:sldLayoutChg>
        <pc:sldLayoutChg chg="del">
          <pc:chgData name="Amal R Babu" userId="3a292d0a-112b-4bc3-bf38-7771656893d2" providerId="ADAL" clId="{907DA5E8-A5C7-4E57-B016-44CA18609109}" dt="2022-02-09T10:09:38.950" v="116" actId="2696"/>
          <pc:sldLayoutMkLst>
            <pc:docMk/>
            <pc:sldMasterMk cId="2694797825" sldId="2147483648"/>
            <pc:sldLayoutMk cId="842171185" sldId="2147483656"/>
          </pc:sldLayoutMkLst>
        </pc:sldLayoutChg>
        <pc:sldLayoutChg chg="del">
          <pc:chgData name="Amal R Babu" userId="3a292d0a-112b-4bc3-bf38-7771656893d2" providerId="ADAL" clId="{907DA5E8-A5C7-4E57-B016-44CA18609109}" dt="2022-02-09T10:09:38.950" v="117" actId="2696"/>
          <pc:sldLayoutMkLst>
            <pc:docMk/>
            <pc:sldMasterMk cId="2694797825" sldId="2147483648"/>
            <pc:sldLayoutMk cId="660524287" sldId="2147483657"/>
          </pc:sldLayoutMkLst>
        </pc:sldLayoutChg>
        <pc:sldLayoutChg chg="del">
          <pc:chgData name="Amal R Babu" userId="3a292d0a-112b-4bc3-bf38-7771656893d2" providerId="ADAL" clId="{907DA5E8-A5C7-4E57-B016-44CA18609109}" dt="2022-02-09T10:09:38.950" v="118" actId="2696"/>
          <pc:sldLayoutMkLst>
            <pc:docMk/>
            <pc:sldMasterMk cId="2694797825" sldId="2147483648"/>
            <pc:sldLayoutMk cId="2511174231" sldId="2147483658"/>
          </pc:sldLayoutMkLst>
        </pc:sldLayoutChg>
        <pc:sldLayoutChg chg="del">
          <pc:chgData name="Amal R Babu" userId="3a292d0a-112b-4bc3-bf38-7771656893d2" providerId="ADAL" clId="{907DA5E8-A5C7-4E57-B016-44CA18609109}" dt="2022-02-09T10:09:38.897" v="109" actId="2696"/>
          <pc:sldLayoutMkLst>
            <pc:docMk/>
            <pc:sldMasterMk cId="2694797825" sldId="2147483648"/>
            <pc:sldLayoutMk cId="2276030933" sldId="2147483659"/>
          </pc:sldLayoutMkLst>
        </pc:sldLayoutChg>
      </pc:sldMasterChg>
    </pc:docChg>
  </pc:docChgLst>
  <pc:docChgLst>
    <pc:chgData name="Amal R Babu" userId="3a292d0a-112b-4bc3-bf38-7771656893d2" providerId="ADAL" clId="{3A2C70C6-2F4E-4781-A72F-DB82230D3E76}"/>
    <pc:docChg chg="undo redo custSel addSld delSld modSld addMainMaster modMainMaster">
      <pc:chgData name="Amal R Babu" userId="3a292d0a-112b-4bc3-bf38-7771656893d2" providerId="ADAL" clId="{3A2C70C6-2F4E-4781-A72F-DB82230D3E76}" dt="2022-02-10T12:35:47.779" v="2061" actId="47"/>
      <pc:docMkLst>
        <pc:docMk/>
      </pc:docMkLst>
      <pc:sldChg chg="addSp modSp mod modAnim">
        <pc:chgData name="Amal R Babu" userId="3a292d0a-112b-4bc3-bf38-7771656893d2" providerId="ADAL" clId="{3A2C70C6-2F4E-4781-A72F-DB82230D3E76}" dt="2022-02-10T10:22:23.299" v="851" actId="6559"/>
        <pc:sldMkLst>
          <pc:docMk/>
          <pc:sldMk cId="869186313" sldId="256"/>
        </pc:sldMkLst>
        <pc:spChg chg="mod">
          <ac:chgData name="Amal R Babu" userId="3a292d0a-112b-4bc3-bf38-7771656893d2" providerId="ADAL" clId="{3A2C70C6-2F4E-4781-A72F-DB82230D3E76}" dt="2022-02-10T10:22:23.299" v="851" actId="6559"/>
          <ac:spMkLst>
            <pc:docMk/>
            <pc:sldMk cId="869186313" sldId="256"/>
            <ac:spMk id="9" creationId="{C7EBFC23-4885-44BC-AD52-C020CEEBB8B5}"/>
          </ac:spMkLst>
        </pc:spChg>
        <pc:spChg chg="mod">
          <ac:chgData name="Amal R Babu" userId="3a292d0a-112b-4bc3-bf38-7771656893d2" providerId="ADAL" clId="{3A2C70C6-2F4E-4781-A72F-DB82230D3E76}" dt="2022-02-10T10:22:23.299" v="851" actId="6559"/>
          <ac:spMkLst>
            <pc:docMk/>
            <pc:sldMk cId="869186313" sldId="256"/>
            <ac:spMk id="27" creationId="{BC97F220-8499-44AE-9531-B705CBF81F13}"/>
          </ac:spMkLst>
        </pc:spChg>
        <pc:spChg chg="mod">
          <ac:chgData name="Amal R Babu" userId="3a292d0a-112b-4bc3-bf38-7771656893d2" providerId="ADAL" clId="{3A2C70C6-2F4E-4781-A72F-DB82230D3E76}" dt="2022-02-10T08:37:46.797" v="263" actId="207"/>
          <ac:spMkLst>
            <pc:docMk/>
            <pc:sldMk cId="869186313" sldId="256"/>
            <ac:spMk id="32" creationId="{EBF07628-FDA4-4132-A3D2-390E0EF68E10}"/>
          </ac:spMkLst>
        </pc:spChg>
        <pc:grpChg chg="add mod">
          <ac:chgData name="Amal R Babu" userId="3a292d0a-112b-4bc3-bf38-7771656893d2" providerId="ADAL" clId="{3A2C70C6-2F4E-4781-A72F-DB82230D3E76}" dt="2022-02-10T10:22:23.299" v="851" actId="6559"/>
          <ac:grpSpMkLst>
            <pc:docMk/>
            <pc:sldMk cId="869186313" sldId="256"/>
            <ac:grpSpMk id="2" creationId="{DD09626B-87BE-4F78-817D-13B6E8AA4BAD}"/>
          </ac:grpSpMkLst>
        </pc:grpChg>
      </pc:sldChg>
      <pc:sldChg chg="del">
        <pc:chgData name="Amal R Babu" userId="3a292d0a-112b-4bc3-bf38-7771656893d2" providerId="ADAL" clId="{3A2C70C6-2F4E-4781-A72F-DB82230D3E76}" dt="2022-02-10T06:54:45.522" v="1" actId="47"/>
        <pc:sldMkLst>
          <pc:docMk/>
          <pc:sldMk cId="1662475987" sldId="257"/>
        </pc:sldMkLst>
      </pc:sldChg>
      <pc:sldChg chg="addSp delSp modSp mod modTransition setBg modClrScheme addAnim delAnim modAnim chgLayout">
        <pc:chgData name="Amal R Babu" userId="3a292d0a-112b-4bc3-bf38-7771656893d2" providerId="ADAL" clId="{3A2C70C6-2F4E-4781-A72F-DB82230D3E76}" dt="2022-02-10T12:00:40.247" v="1623" actId="14100"/>
        <pc:sldMkLst>
          <pc:docMk/>
          <pc:sldMk cId="887839559" sldId="258"/>
        </pc:sldMkLst>
        <pc:spChg chg="mod ord">
          <ac:chgData name="Amal R Babu" userId="3a292d0a-112b-4bc3-bf38-7771656893d2" providerId="ADAL" clId="{3A2C70C6-2F4E-4781-A72F-DB82230D3E76}" dt="2022-02-10T10:52:12.453" v="1046"/>
          <ac:spMkLst>
            <pc:docMk/>
            <pc:sldMk cId="887839559" sldId="258"/>
            <ac:spMk id="2" creationId="{E0DFA199-25E8-45C1-8FF7-AEC32410F109}"/>
          </ac:spMkLst>
        </pc:spChg>
        <pc:spChg chg="del">
          <ac:chgData name="Amal R Babu" userId="3a292d0a-112b-4bc3-bf38-7771656893d2" providerId="ADAL" clId="{3A2C70C6-2F4E-4781-A72F-DB82230D3E76}" dt="2022-02-10T03:33:22.054" v="0" actId="478"/>
          <ac:spMkLst>
            <pc:docMk/>
            <pc:sldMk cId="887839559" sldId="258"/>
            <ac:spMk id="3" creationId="{727D6E40-6C18-48DA-8B80-ACD80F760124}"/>
          </ac:spMkLst>
        </pc:spChg>
        <pc:spChg chg="add del mod">
          <ac:chgData name="Amal R Babu" userId="3a292d0a-112b-4bc3-bf38-7771656893d2" providerId="ADAL" clId="{3A2C70C6-2F4E-4781-A72F-DB82230D3E76}" dt="2022-02-10T08:25:22.324" v="98" actId="478"/>
          <ac:spMkLst>
            <pc:docMk/>
            <pc:sldMk cId="887839559" sldId="258"/>
            <ac:spMk id="3" creationId="{E0B64B7A-A3BE-4DD5-808F-02FE2BAEB356}"/>
          </ac:spMkLst>
        </pc:spChg>
        <pc:spChg chg="add mod">
          <ac:chgData name="Amal R Babu" userId="3a292d0a-112b-4bc3-bf38-7771656893d2" providerId="ADAL" clId="{3A2C70C6-2F4E-4781-A72F-DB82230D3E76}" dt="2022-02-10T10:43:21.548" v="1004" actId="20577"/>
          <ac:spMkLst>
            <pc:docMk/>
            <pc:sldMk cId="887839559" sldId="258"/>
            <ac:spMk id="4" creationId="{8CD3C6D5-AB5E-4587-B412-CF244ED12D0F}"/>
          </ac:spMkLst>
        </pc:spChg>
        <pc:spChg chg="del">
          <ac:chgData name="Amal R Babu" userId="3a292d0a-112b-4bc3-bf38-7771656893d2" providerId="ADAL" clId="{3A2C70C6-2F4E-4781-A72F-DB82230D3E76}" dt="2022-02-10T03:33:22.054" v="0" actId="478"/>
          <ac:spMkLst>
            <pc:docMk/>
            <pc:sldMk cId="887839559" sldId="258"/>
            <ac:spMk id="5" creationId="{DE99CD5E-D757-4CEA-81DF-EDE64A65AFF2}"/>
          </ac:spMkLst>
        </pc:spChg>
        <pc:spChg chg="del">
          <ac:chgData name="Amal R Babu" userId="3a292d0a-112b-4bc3-bf38-7771656893d2" providerId="ADAL" clId="{3A2C70C6-2F4E-4781-A72F-DB82230D3E76}" dt="2022-02-10T03:33:22.054" v="0" actId="478"/>
          <ac:spMkLst>
            <pc:docMk/>
            <pc:sldMk cId="887839559" sldId="258"/>
            <ac:spMk id="6" creationId="{7A921954-5D4F-4E24-A8EA-028D54D545D2}"/>
          </ac:spMkLst>
        </pc:spChg>
        <pc:spChg chg="add mod ord">
          <ac:chgData name="Amal R Babu" userId="3a292d0a-112b-4bc3-bf38-7771656893d2" providerId="ADAL" clId="{3A2C70C6-2F4E-4781-A72F-DB82230D3E76}" dt="2022-02-10T12:00:36.792" v="1622" actId="12789"/>
          <ac:spMkLst>
            <pc:docMk/>
            <pc:sldMk cId="887839559" sldId="258"/>
            <ac:spMk id="11" creationId="{80A69494-82CA-4F07-B229-21C808B0860C}"/>
          </ac:spMkLst>
        </pc:spChg>
        <pc:spChg chg="add del mod">
          <ac:chgData name="Amal R Babu" userId="3a292d0a-112b-4bc3-bf38-7771656893d2" providerId="ADAL" clId="{3A2C70C6-2F4E-4781-A72F-DB82230D3E76}" dt="2022-02-10T08:35:56.701" v="249" actId="478"/>
          <ac:spMkLst>
            <pc:docMk/>
            <pc:sldMk cId="887839559" sldId="258"/>
            <ac:spMk id="14" creationId="{D59CC48F-253E-4A6D-975A-B476BE33B9BF}"/>
          </ac:spMkLst>
        </pc:spChg>
        <pc:spChg chg="add del mod">
          <ac:chgData name="Amal R Babu" userId="3a292d0a-112b-4bc3-bf38-7771656893d2" providerId="ADAL" clId="{3A2C70C6-2F4E-4781-A72F-DB82230D3E76}" dt="2022-02-10T08:35:56.701" v="249" actId="478"/>
          <ac:spMkLst>
            <pc:docMk/>
            <pc:sldMk cId="887839559" sldId="258"/>
            <ac:spMk id="15" creationId="{E1C4722D-7E1D-476C-9647-2467FD501193}"/>
          </ac:spMkLst>
        </pc:spChg>
        <pc:spChg chg="add del mod ord">
          <ac:chgData name="Amal R Babu" userId="3a292d0a-112b-4bc3-bf38-7771656893d2" providerId="ADAL" clId="{3A2C70C6-2F4E-4781-A72F-DB82230D3E76}" dt="2022-02-10T08:27:25.546" v="125"/>
          <ac:spMkLst>
            <pc:docMk/>
            <pc:sldMk cId="887839559" sldId="258"/>
            <ac:spMk id="16" creationId="{839E4428-16B2-40BE-86AA-537C04FBF1E6}"/>
          </ac:spMkLst>
        </pc:spChg>
        <pc:spChg chg="add del mod">
          <ac:chgData name="Amal R Babu" userId="3a292d0a-112b-4bc3-bf38-7771656893d2" providerId="ADAL" clId="{3A2C70C6-2F4E-4781-A72F-DB82230D3E76}" dt="2022-02-10T08:27:25.546" v="125"/>
          <ac:spMkLst>
            <pc:docMk/>
            <pc:sldMk cId="887839559" sldId="258"/>
            <ac:spMk id="17" creationId="{3D947E4A-D910-4E04-844D-B923A4AF00F6}"/>
          </ac:spMkLst>
        </pc:spChg>
        <pc:spChg chg="del mod ord">
          <ac:chgData name="Amal R Babu" userId="3a292d0a-112b-4bc3-bf38-7771656893d2" providerId="ADAL" clId="{3A2C70C6-2F4E-4781-A72F-DB82230D3E76}" dt="2022-02-10T09:11:15.556" v="420" actId="478"/>
          <ac:spMkLst>
            <pc:docMk/>
            <pc:sldMk cId="887839559" sldId="258"/>
            <ac:spMk id="18" creationId="{4CE82376-60EB-4457-87F9-7976A2697EF7}"/>
          </ac:spMkLst>
        </pc:spChg>
        <pc:spChg chg="add del mod ord">
          <ac:chgData name="Amal R Babu" userId="3a292d0a-112b-4bc3-bf38-7771656893d2" providerId="ADAL" clId="{3A2C70C6-2F4E-4781-A72F-DB82230D3E76}" dt="2022-02-10T08:37:13.334" v="260" actId="478"/>
          <ac:spMkLst>
            <pc:docMk/>
            <pc:sldMk cId="887839559" sldId="258"/>
            <ac:spMk id="19" creationId="{A0531139-DDD0-46FB-B4F9-BB01C7A5D918}"/>
          </ac:spMkLst>
        </pc:spChg>
        <pc:spChg chg="add mod">
          <ac:chgData name="Amal R Babu" userId="3a292d0a-112b-4bc3-bf38-7771656893d2" providerId="ADAL" clId="{3A2C70C6-2F4E-4781-A72F-DB82230D3E76}" dt="2022-02-10T08:47:57.463" v="267" actId="1076"/>
          <ac:spMkLst>
            <pc:docMk/>
            <pc:sldMk cId="887839559" sldId="258"/>
            <ac:spMk id="22" creationId="{FF7554E8-AC87-48AF-A1D0-EC38AE551CF3}"/>
          </ac:spMkLst>
        </pc:spChg>
        <pc:spChg chg="add del mod ord">
          <ac:chgData name="Amal R Babu" userId="3a292d0a-112b-4bc3-bf38-7771656893d2" providerId="ADAL" clId="{3A2C70C6-2F4E-4781-A72F-DB82230D3E76}" dt="2022-02-10T08:55:56.033" v="333" actId="478"/>
          <ac:spMkLst>
            <pc:docMk/>
            <pc:sldMk cId="887839559" sldId="258"/>
            <ac:spMk id="23" creationId="{1CFC2C68-7A44-4F93-92B3-00252A12CDC9}"/>
          </ac:spMkLst>
        </pc:spChg>
        <pc:spChg chg="add del mod ord">
          <ac:chgData name="Amal R Babu" userId="3a292d0a-112b-4bc3-bf38-7771656893d2" providerId="ADAL" clId="{3A2C70C6-2F4E-4781-A72F-DB82230D3E76}" dt="2022-02-10T08:55:25.185" v="327"/>
          <ac:spMkLst>
            <pc:docMk/>
            <pc:sldMk cId="887839559" sldId="258"/>
            <ac:spMk id="24" creationId="{1095D5F7-9F8A-47D2-9059-BAB1301F07E7}"/>
          </ac:spMkLst>
        </pc:spChg>
        <pc:spChg chg="add del mod ord">
          <ac:chgData name="Amal R Babu" userId="3a292d0a-112b-4bc3-bf38-7771656893d2" providerId="ADAL" clId="{3A2C70C6-2F4E-4781-A72F-DB82230D3E76}" dt="2022-02-10T08:55:25.185" v="327"/>
          <ac:spMkLst>
            <pc:docMk/>
            <pc:sldMk cId="887839559" sldId="258"/>
            <ac:spMk id="25" creationId="{3C2100B9-8FD8-4D10-A8A5-28C1370FE1EA}"/>
          </ac:spMkLst>
        </pc:spChg>
        <pc:spChg chg="add del mod ord">
          <ac:chgData name="Amal R Babu" userId="3a292d0a-112b-4bc3-bf38-7771656893d2" providerId="ADAL" clId="{3A2C70C6-2F4E-4781-A72F-DB82230D3E76}" dt="2022-02-10T08:55:25.185" v="327"/>
          <ac:spMkLst>
            <pc:docMk/>
            <pc:sldMk cId="887839559" sldId="258"/>
            <ac:spMk id="26" creationId="{B7BD240A-49ED-4E7F-B810-2BAEC51A80AB}"/>
          </ac:spMkLst>
        </pc:spChg>
        <pc:spChg chg="add mod ord">
          <ac:chgData name="Amal R Babu" userId="3a292d0a-112b-4bc3-bf38-7771656893d2" providerId="ADAL" clId="{3A2C70C6-2F4E-4781-A72F-DB82230D3E76}" dt="2022-02-10T08:55:41.054" v="330" actId="167"/>
          <ac:spMkLst>
            <pc:docMk/>
            <pc:sldMk cId="887839559" sldId="258"/>
            <ac:spMk id="28" creationId="{75B250CE-1631-44DE-9616-D5ACFB2C765B}"/>
          </ac:spMkLst>
        </pc:spChg>
        <pc:spChg chg="add mod ord">
          <ac:chgData name="Amal R Babu" userId="3a292d0a-112b-4bc3-bf38-7771656893d2" providerId="ADAL" clId="{3A2C70C6-2F4E-4781-A72F-DB82230D3E76}" dt="2022-02-10T08:56:51.444" v="340" actId="164"/>
          <ac:spMkLst>
            <pc:docMk/>
            <pc:sldMk cId="887839559" sldId="258"/>
            <ac:spMk id="29" creationId="{816B2834-CE75-4E26-B3BA-C9A9D962E73B}"/>
          </ac:spMkLst>
        </pc:spChg>
        <pc:spChg chg="add mod ord">
          <ac:chgData name="Amal R Babu" userId="3a292d0a-112b-4bc3-bf38-7771656893d2" providerId="ADAL" clId="{3A2C70C6-2F4E-4781-A72F-DB82230D3E76}" dt="2022-02-10T08:56:51.444" v="340" actId="164"/>
          <ac:spMkLst>
            <pc:docMk/>
            <pc:sldMk cId="887839559" sldId="258"/>
            <ac:spMk id="30" creationId="{92806A81-5802-4DAC-AA96-C7F7462B9468}"/>
          </ac:spMkLst>
        </pc:spChg>
        <pc:spChg chg="add mod">
          <ac:chgData name="Amal R Babu" userId="3a292d0a-112b-4bc3-bf38-7771656893d2" providerId="ADAL" clId="{3A2C70C6-2F4E-4781-A72F-DB82230D3E76}" dt="2022-02-10T12:00:40.247" v="1623" actId="14100"/>
          <ac:spMkLst>
            <pc:docMk/>
            <pc:sldMk cId="887839559" sldId="258"/>
            <ac:spMk id="33" creationId="{EA73C16C-3EFF-43C9-A1F3-4A11ACF2BD96}"/>
          </ac:spMkLst>
        </pc:spChg>
        <pc:spChg chg="add mod ord">
          <ac:chgData name="Amal R Babu" userId="3a292d0a-112b-4bc3-bf38-7771656893d2" providerId="ADAL" clId="{3A2C70C6-2F4E-4781-A72F-DB82230D3E76}" dt="2022-02-10T09:44:52.439" v="554" actId="14100"/>
          <ac:spMkLst>
            <pc:docMk/>
            <pc:sldMk cId="887839559" sldId="258"/>
            <ac:spMk id="34" creationId="{AA456C21-CF47-4F52-B5EC-9961C071FDFE}"/>
          </ac:spMkLst>
        </pc:spChg>
        <pc:spChg chg="add del mod">
          <ac:chgData name="Amal R Babu" userId="3a292d0a-112b-4bc3-bf38-7771656893d2" providerId="ADAL" clId="{3A2C70C6-2F4E-4781-A72F-DB82230D3E76}" dt="2022-02-10T09:44:53.789" v="555" actId="478"/>
          <ac:spMkLst>
            <pc:docMk/>
            <pc:sldMk cId="887839559" sldId="258"/>
            <ac:spMk id="35" creationId="{ABE7340D-8377-4C27-BE78-47F1191F4E17}"/>
          </ac:spMkLst>
        </pc:spChg>
        <pc:grpChg chg="add mod">
          <ac:chgData name="Amal R Babu" userId="3a292d0a-112b-4bc3-bf38-7771656893d2" providerId="ADAL" clId="{3A2C70C6-2F4E-4781-A72F-DB82230D3E76}" dt="2022-02-10T08:56:51.444" v="340" actId="164"/>
          <ac:grpSpMkLst>
            <pc:docMk/>
            <pc:sldMk cId="887839559" sldId="258"/>
            <ac:grpSpMk id="32" creationId="{B4EB302F-3559-4209-A253-35A7706A0D67}"/>
          </ac:grpSpMkLst>
        </pc:grpChg>
        <pc:picChg chg="add mod">
          <ac:chgData name="Amal R Babu" userId="3a292d0a-112b-4bc3-bf38-7771656893d2" providerId="ADAL" clId="{3A2C70C6-2F4E-4781-A72F-DB82230D3E76}" dt="2022-02-10T11:02:06.490" v="1134" actId="1076"/>
          <ac:picMkLst>
            <pc:docMk/>
            <pc:sldMk cId="887839559" sldId="258"/>
            <ac:picMk id="5" creationId="{FF327AEF-33F4-4136-83AD-B239991637C7}"/>
          </ac:picMkLst>
        </pc:picChg>
        <pc:picChg chg="add mod">
          <ac:chgData name="Amal R Babu" userId="3a292d0a-112b-4bc3-bf38-7771656893d2" providerId="ADAL" clId="{3A2C70C6-2F4E-4781-A72F-DB82230D3E76}" dt="2022-02-10T06:57:56.623" v="19" actId="1076"/>
          <ac:picMkLst>
            <pc:docMk/>
            <pc:sldMk cId="887839559" sldId="258"/>
            <ac:picMk id="7" creationId="{A704E838-1F97-4F44-B87A-BDC2017B1601}"/>
          </ac:picMkLst>
        </pc:picChg>
        <pc:picChg chg="add mod">
          <ac:chgData name="Amal R Babu" userId="3a292d0a-112b-4bc3-bf38-7771656893d2" providerId="ADAL" clId="{3A2C70C6-2F4E-4781-A72F-DB82230D3E76}" dt="2022-02-10T07:02:31.016" v="31" actId="1076"/>
          <ac:picMkLst>
            <pc:docMk/>
            <pc:sldMk cId="887839559" sldId="258"/>
            <ac:picMk id="9" creationId="{E88DA27D-7245-41EB-9A69-769F79FCFA8C}"/>
          </ac:picMkLst>
        </pc:picChg>
        <pc:picChg chg="add mod">
          <ac:chgData name="Amal R Babu" userId="3a292d0a-112b-4bc3-bf38-7771656893d2" providerId="ADAL" clId="{3A2C70C6-2F4E-4781-A72F-DB82230D3E76}" dt="2022-02-10T07:02:23.772" v="25" actId="571"/>
          <ac:picMkLst>
            <pc:docMk/>
            <pc:sldMk cId="887839559" sldId="258"/>
            <ac:picMk id="10" creationId="{306E3706-7914-41FB-9C7A-060941EB3992}"/>
          </ac:picMkLst>
        </pc:picChg>
        <pc:cxnChg chg="add del mod">
          <ac:chgData name="Amal R Babu" userId="3a292d0a-112b-4bc3-bf38-7771656893d2" providerId="ADAL" clId="{3A2C70C6-2F4E-4781-A72F-DB82230D3E76}" dt="2022-02-10T08:22:27.027" v="43" actId="478"/>
          <ac:cxnSpMkLst>
            <pc:docMk/>
            <pc:sldMk cId="887839559" sldId="258"/>
            <ac:cxnSpMk id="13" creationId="{F2835968-88CD-4AE0-A68C-E3AE2873D1B1}"/>
          </ac:cxnSpMkLst>
        </pc:cxnChg>
        <pc:cxnChg chg="add del mod">
          <ac:chgData name="Amal R Babu" userId="3a292d0a-112b-4bc3-bf38-7771656893d2" providerId="ADAL" clId="{3A2C70C6-2F4E-4781-A72F-DB82230D3E76}" dt="2022-02-10T08:35:56.701" v="249" actId="478"/>
          <ac:cxnSpMkLst>
            <pc:docMk/>
            <pc:sldMk cId="887839559" sldId="258"/>
            <ac:cxnSpMk id="21" creationId="{1234DE4B-6280-4B80-95E5-2BBAC5E2CE30}"/>
          </ac:cxnSpMkLst>
        </pc:cxnChg>
        <pc:cxnChg chg="add del mod ord">
          <ac:chgData name="Amal R Babu" userId="3a292d0a-112b-4bc3-bf38-7771656893d2" providerId="ADAL" clId="{3A2C70C6-2F4E-4781-A72F-DB82230D3E76}" dt="2022-02-10T08:55:25.185" v="327"/>
          <ac:cxnSpMkLst>
            <pc:docMk/>
            <pc:sldMk cId="887839559" sldId="258"/>
            <ac:cxnSpMk id="27" creationId="{79D53EA1-524C-45EE-AC68-2B8DE90261A0}"/>
          </ac:cxnSpMkLst>
        </pc:cxnChg>
        <pc:cxnChg chg="add mod ord">
          <ac:chgData name="Amal R Babu" userId="3a292d0a-112b-4bc3-bf38-7771656893d2" providerId="ADAL" clId="{3A2C70C6-2F4E-4781-A72F-DB82230D3E76}" dt="2022-02-10T08:56:51.444" v="340" actId="164"/>
          <ac:cxnSpMkLst>
            <pc:docMk/>
            <pc:sldMk cId="887839559" sldId="258"/>
            <ac:cxnSpMk id="31" creationId="{0A93C6CC-5F2E-472B-AD28-7ABE86A06704}"/>
          </ac:cxnSpMkLst>
        </pc:cxnChg>
      </pc:sldChg>
      <pc:sldChg chg="addSp delSp modSp new mod modTransition delAnim modAnim">
        <pc:chgData name="Amal R Babu" userId="3a292d0a-112b-4bc3-bf38-7771656893d2" providerId="ADAL" clId="{3A2C70C6-2F4E-4781-A72F-DB82230D3E76}" dt="2022-02-10T12:00:24.293" v="1620" actId="1076"/>
        <pc:sldMkLst>
          <pc:docMk/>
          <pc:sldMk cId="980635951" sldId="259"/>
        </pc:sldMkLst>
        <pc:spChg chg="mod">
          <ac:chgData name="Amal R Babu" userId="3a292d0a-112b-4bc3-bf38-7771656893d2" providerId="ADAL" clId="{3A2C70C6-2F4E-4781-A72F-DB82230D3E76}" dt="2022-02-10T09:04:33.726" v="397"/>
          <ac:spMkLst>
            <pc:docMk/>
            <pc:sldMk cId="980635951" sldId="259"/>
            <ac:spMk id="3" creationId="{17C47E17-F5DB-4404-B407-90126CA2B6F6}"/>
          </ac:spMkLst>
        </pc:spChg>
        <pc:spChg chg="mod">
          <ac:chgData name="Amal R Babu" userId="3a292d0a-112b-4bc3-bf38-7771656893d2" providerId="ADAL" clId="{3A2C70C6-2F4E-4781-A72F-DB82230D3E76}" dt="2022-02-10T09:04:33.726" v="397"/>
          <ac:spMkLst>
            <pc:docMk/>
            <pc:sldMk cId="980635951" sldId="259"/>
            <ac:spMk id="4" creationId="{C67EDB81-F1DC-4B0C-8412-6C2D3A7512F3}"/>
          </ac:spMkLst>
        </pc:spChg>
        <pc:spChg chg="add del mod">
          <ac:chgData name="Amal R Babu" userId="3a292d0a-112b-4bc3-bf38-7771656893d2" providerId="ADAL" clId="{3A2C70C6-2F4E-4781-A72F-DB82230D3E76}" dt="2022-02-10T09:19:49.902" v="443" actId="478"/>
          <ac:spMkLst>
            <pc:docMk/>
            <pc:sldMk cId="980635951" sldId="259"/>
            <ac:spMk id="6" creationId="{CEBEBE54-780B-430F-848F-202D68FFB9B9}"/>
          </ac:spMkLst>
        </pc:spChg>
        <pc:spChg chg="add mod">
          <ac:chgData name="Amal R Babu" userId="3a292d0a-112b-4bc3-bf38-7771656893d2" providerId="ADAL" clId="{3A2C70C6-2F4E-4781-A72F-DB82230D3E76}" dt="2022-02-10T10:52:21.212" v="1048" actId="20577"/>
          <ac:spMkLst>
            <pc:docMk/>
            <pc:sldMk cId="980635951" sldId="259"/>
            <ac:spMk id="7" creationId="{A5D3707B-4F6A-4C4C-B265-35F3D48FBB32}"/>
          </ac:spMkLst>
        </pc:spChg>
        <pc:spChg chg="add mod ord">
          <ac:chgData name="Amal R Babu" userId="3a292d0a-112b-4bc3-bf38-7771656893d2" providerId="ADAL" clId="{3A2C70C6-2F4E-4781-A72F-DB82230D3E76}" dt="2022-02-10T09:21:09.862" v="450" actId="14100"/>
          <ac:spMkLst>
            <pc:docMk/>
            <pc:sldMk cId="980635951" sldId="259"/>
            <ac:spMk id="8" creationId="{CEFB539F-30E6-493D-9240-9E3E942F3378}"/>
          </ac:spMkLst>
        </pc:spChg>
        <pc:spChg chg="add mod ord">
          <ac:chgData name="Amal R Babu" userId="3a292d0a-112b-4bc3-bf38-7771656893d2" providerId="ADAL" clId="{3A2C70C6-2F4E-4781-A72F-DB82230D3E76}" dt="2022-02-10T09:21:19.083" v="453" actId="167"/>
          <ac:spMkLst>
            <pc:docMk/>
            <pc:sldMk cId="980635951" sldId="259"/>
            <ac:spMk id="9" creationId="{EA368944-6B7C-4A72-B3BA-D9114E027618}"/>
          </ac:spMkLst>
        </pc:spChg>
        <pc:spChg chg="add mod topLvl">
          <ac:chgData name="Amal R Babu" userId="3a292d0a-112b-4bc3-bf38-7771656893d2" providerId="ADAL" clId="{3A2C70C6-2F4E-4781-A72F-DB82230D3E76}" dt="2022-02-10T09:37:11.177" v="525" actId="164"/>
          <ac:spMkLst>
            <pc:docMk/>
            <pc:sldMk cId="980635951" sldId="259"/>
            <ac:spMk id="14" creationId="{EA90EE59-325E-43C0-8FAF-FC1A6B6A17FA}"/>
          </ac:spMkLst>
        </pc:spChg>
        <pc:spChg chg="add del mod">
          <ac:chgData name="Amal R Babu" userId="3a292d0a-112b-4bc3-bf38-7771656893d2" providerId="ADAL" clId="{3A2C70C6-2F4E-4781-A72F-DB82230D3E76}" dt="2022-02-10T09:23:24.431" v="465" actId="478"/>
          <ac:spMkLst>
            <pc:docMk/>
            <pc:sldMk cId="980635951" sldId="259"/>
            <ac:spMk id="15" creationId="{0B98F7D5-4838-4B48-B803-707C4D978F61}"/>
          </ac:spMkLst>
        </pc:spChg>
        <pc:spChg chg="add mod topLvl">
          <ac:chgData name="Amal R Babu" userId="3a292d0a-112b-4bc3-bf38-7771656893d2" providerId="ADAL" clId="{3A2C70C6-2F4E-4781-A72F-DB82230D3E76}" dt="2022-02-10T09:37:29.505" v="528" actId="164"/>
          <ac:spMkLst>
            <pc:docMk/>
            <pc:sldMk cId="980635951" sldId="259"/>
            <ac:spMk id="16" creationId="{ACBE67A5-1FBF-446A-96B8-1BFDF82CC2C1}"/>
          </ac:spMkLst>
        </pc:spChg>
        <pc:spChg chg="add mod">
          <ac:chgData name="Amal R Babu" userId="3a292d0a-112b-4bc3-bf38-7771656893d2" providerId="ADAL" clId="{3A2C70C6-2F4E-4781-A72F-DB82230D3E76}" dt="2022-02-10T12:00:20.900" v="1619" actId="1076"/>
          <ac:spMkLst>
            <pc:docMk/>
            <pc:sldMk cId="980635951" sldId="259"/>
            <ac:spMk id="17" creationId="{A043A6AB-8707-4792-A5C8-24019D4408E9}"/>
          </ac:spMkLst>
        </pc:spChg>
        <pc:spChg chg="add mod">
          <ac:chgData name="Amal R Babu" userId="3a292d0a-112b-4bc3-bf38-7771656893d2" providerId="ADAL" clId="{3A2C70C6-2F4E-4781-A72F-DB82230D3E76}" dt="2022-02-10T12:00:20.900" v="1619" actId="1076"/>
          <ac:spMkLst>
            <pc:docMk/>
            <pc:sldMk cId="980635951" sldId="259"/>
            <ac:spMk id="18" creationId="{2F6F4DE9-140A-46A7-B49F-1FA7210FAE99}"/>
          </ac:spMkLst>
        </pc:spChg>
        <pc:spChg chg="mod">
          <ac:chgData name="Amal R Babu" userId="3a292d0a-112b-4bc3-bf38-7771656893d2" providerId="ADAL" clId="{3A2C70C6-2F4E-4781-A72F-DB82230D3E76}" dt="2022-02-10T12:00:24.293" v="1620" actId="1076"/>
          <ac:spMkLst>
            <pc:docMk/>
            <pc:sldMk cId="980635951" sldId="259"/>
            <ac:spMk id="21" creationId="{5B4DEA2F-D92F-4DB7-948B-B033FB7DE285}"/>
          </ac:spMkLst>
        </pc:spChg>
        <pc:spChg chg="mod">
          <ac:chgData name="Amal R Babu" userId="3a292d0a-112b-4bc3-bf38-7771656893d2" providerId="ADAL" clId="{3A2C70C6-2F4E-4781-A72F-DB82230D3E76}" dt="2022-02-10T12:00:24.293" v="1620" actId="1076"/>
          <ac:spMkLst>
            <pc:docMk/>
            <pc:sldMk cId="980635951" sldId="259"/>
            <ac:spMk id="22" creationId="{92E7DCE6-57A7-4A5B-8A09-BB2CE2AD7D9E}"/>
          </ac:spMkLst>
        </pc:spChg>
        <pc:spChg chg="add mod topLvl">
          <ac:chgData name="Amal R Babu" userId="3a292d0a-112b-4bc3-bf38-7771656893d2" providerId="ADAL" clId="{3A2C70C6-2F4E-4781-A72F-DB82230D3E76}" dt="2022-02-10T09:37:11.177" v="525" actId="164"/>
          <ac:spMkLst>
            <pc:docMk/>
            <pc:sldMk cId="980635951" sldId="259"/>
            <ac:spMk id="23" creationId="{22D98CE3-5C00-4868-9741-8B7EEE2672E8}"/>
          </ac:spMkLst>
        </pc:spChg>
        <pc:spChg chg="add mod topLvl">
          <ac:chgData name="Amal R Babu" userId="3a292d0a-112b-4bc3-bf38-7771656893d2" providerId="ADAL" clId="{3A2C70C6-2F4E-4781-A72F-DB82230D3E76}" dt="2022-02-10T09:37:29.505" v="528" actId="164"/>
          <ac:spMkLst>
            <pc:docMk/>
            <pc:sldMk cId="980635951" sldId="259"/>
            <ac:spMk id="24" creationId="{C923BD75-2F8C-4FD7-98A1-514FAAD5890E}"/>
          </ac:spMkLst>
        </pc:spChg>
        <pc:spChg chg="add del mod">
          <ac:chgData name="Amal R Babu" userId="3a292d0a-112b-4bc3-bf38-7771656893d2" providerId="ADAL" clId="{3A2C70C6-2F4E-4781-A72F-DB82230D3E76}" dt="2022-02-10T09:32:18.109" v="494" actId="931"/>
          <ac:spMkLst>
            <pc:docMk/>
            <pc:sldMk cId="980635951" sldId="259"/>
            <ac:spMk id="25" creationId="{48052A3F-3126-4B50-B98D-6B458B68A4B7}"/>
          </ac:spMkLst>
        </pc:spChg>
        <pc:spChg chg="add del mod">
          <ac:chgData name="Amal R Babu" userId="3a292d0a-112b-4bc3-bf38-7771656893d2" providerId="ADAL" clId="{3A2C70C6-2F4E-4781-A72F-DB82230D3E76}" dt="2022-02-10T09:34:39.131" v="497" actId="931"/>
          <ac:spMkLst>
            <pc:docMk/>
            <pc:sldMk cId="980635951" sldId="259"/>
            <ac:spMk id="26" creationId="{E2D016B1-BF1A-4142-BE45-35572889B6C7}"/>
          </ac:spMkLst>
        </pc:spChg>
        <pc:spChg chg="add mod">
          <ac:chgData name="Amal R Babu" userId="3a292d0a-112b-4bc3-bf38-7771656893d2" providerId="ADAL" clId="{3A2C70C6-2F4E-4781-A72F-DB82230D3E76}" dt="2022-02-10T10:42:55.249" v="997" actId="1076"/>
          <ac:spMkLst>
            <pc:docMk/>
            <pc:sldMk cId="980635951" sldId="259"/>
            <ac:spMk id="37" creationId="{15F9C4FE-3574-4F06-A97F-33893115F51A}"/>
          </ac:spMkLst>
        </pc:spChg>
        <pc:spChg chg="add del mod">
          <ac:chgData name="Amal R Babu" userId="3a292d0a-112b-4bc3-bf38-7771656893d2" providerId="ADAL" clId="{3A2C70C6-2F4E-4781-A72F-DB82230D3E76}" dt="2022-02-10T09:44:37.520" v="550" actId="21"/>
          <ac:spMkLst>
            <pc:docMk/>
            <pc:sldMk cId="980635951" sldId="259"/>
            <ac:spMk id="39" creationId="{0C3D6F02-7138-4D3A-A031-C336B1749F6B}"/>
          </ac:spMkLst>
        </pc:spChg>
        <pc:spChg chg="add del mod">
          <ac:chgData name="Amal R Babu" userId="3a292d0a-112b-4bc3-bf38-7771656893d2" providerId="ADAL" clId="{3A2C70C6-2F4E-4781-A72F-DB82230D3E76}" dt="2022-02-10T10:24:51.993" v="872" actId="478"/>
          <ac:spMkLst>
            <pc:docMk/>
            <pc:sldMk cId="980635951" sldId="259"/>
            <ac:spMk id="40" creationId="{533DCE5F-C427-45BF-B064-C4162ADAD2D2}"/>
          </ac:spMkLst>
        </pc:spChg>
        <pc:spChg chg="add del mod">
          <ac:chgData name="Amal R Babu" userId="3a292d0a-112b-4bc3-bf38-7771656893d2" providerId="ADAL" clId="{3A2C70C6-2F4E-4781-A72F-DB82230D3E76}" dt="2022-02-10T11:16:55.453" v="1284" actId="21"/>
          <ac:spMkLst>
            <pc:docMk/>
            <pc:sldMk cId="980635951" sldId="259"/>
            <ac:spMk id="42" creationId="{249B330E-CA8B-4CEF-A94E-4EE05694B452}"/>
          </ac:spMkLst>
        </pc:spChg>
        <pc:grpChg chg="add mod">
          <ac:chgData name="Amal R Babu" userId="3a292d0a-112b-4bc3-bf38-7771656893d2" providerId="ADAL" clId="{3A2C70C6-2F4E-4781-A72F-DB82230D3E76}" dt="2022-02-10T09:04:33.726" v="397"/>
          <ac:grpSpMkLst>
            <pc:docMk/>
            <pc:sldMk cId="980635951" sldId="259"/>
            <ac:grpSpMk id="2" creationId="{9CA2C1BE-093F-454C-A056-C9323D37BBFC}"/>
          </ac:grpSpMkLst>
        </pc:grpChg>
        <pc:grpChg chg="add mod topLvl">
          <ac:chgData name="Amal R Babu" userId="3a292d0a-112b-4bc3-bf38-7771656893d2" providerId="ADAL" clId="{3A2C70C6-2F4E-4781-A72F-DB82230D3E76}" dt="2022-02-10T09:37:11.177" v="525" actId="164"/>
          <ac:grpSpMkLst>
            <pc:docMk/>
            <pc:sldMk cId="980635951" sldId="259"/>
            <ac:grpSpMk id="19" creationId="{F8BD801E-2E6E-4D35-A303-E2B68740402D}"/>
          </ac:grpSpMkLst>
        </pc:grpChg>
        <pc:grpChg chg="add mod topLvl">
          <ac:chgData name="Amal R Babu" userId="3a292d0a-112b-4bc3-bf38-7771656893d2" providerId="ADAL" clId="{3A2C70C6-2F4E-4781-A72F-DB82230D3E76}" dt="2022-02-10T09:37:29.505" v="528" actId="164"/>
          <ac:grpSpMkLst>
            <pc:docMk/>
            <pc:sldMk cId="980635951" sldId="259"/>
            <ac:grpSpMk id="20" creationId="{2B5A6795-5232-4123-B0D4-C0AF51952771}"/>
          </ac:grpSpMkLst>
        </pc:grpChg>
        <pc:grpChg chg="add del mod">
          <ac:chgData name="Amal R Babu" userId="3a292d0a-112b-4bc3-bf38-7771656893d2" providerId="ADAL" clId="{3A2C70C6-2F4E-4781-A72F-DB82230D3E76}" dt="2022-02-10T09:35:58.154" v="509" actId="165"/>
          <ac:grpSpMkLst>
            <pc:docMk/>
            <pc:sldMk cId="980635951" sldId="259"/>
            <ac:grpSpMk id="31" creationId="{1214F815-487D-41AD-9D68-63E986BB2F7D}"/>
          </ac:grpSpMkLst>
        </pc:grpChg>
        <pc:grpChg chg="add del mod">
          <ac:chgData name="Amal R Babu" userId="3a292d0a-112b-4bc3-bf38-7771656893d2" providerId="ADAL" clId="{3A2C70C6-2F4E-4781-A72F-DB82230D3E76}" dt="2022-02-10T09:35:41.762" v="507" actId="165"/>
          <ac:grpSpMkLst>
            <pc:docMk/>
            <pc:sldMk cId="980635951" sldId="259"/>
            <ac:grpSpMk id="32" creationId="{E69DC902-2275-4DEB-A71C-8F01CB3A525D}"/>
          </ac:grpSpMkLst>
        </pc:grpChg>
        <pc:grpChg chg="add del mod">
          <ac:chgData name="Amal R Babu" userId="3a292d0a-112b-4bc3-bf38-7771656893d2" providerId="ADAL" clId="{3A2C70C6-2F4E-4781-A72F-DB82230D3E76}" dt="2022-02-10T09:37:17.592" v="526" actId="165"/>
          <ac:grpSpMkLst>
            <pc:docMk/>
            <pc:sldMk cId="980635951" sldId="259"/>
            <ac:grpSpMk id="33" creationId="{AFA3BF15-4208-4800-BD8C-368B14724400}"/>
          </ac:grpSpMkLst>
        </pc:grpChg>
        <pc:grpChg chg="add del mod">
          <ac:chgData name="Amal R Babu" userId="3a292d0a-112b-4bc3-bf38-7771656893d2" providerId="ADAL" clId="{3A2C70C6-2F4E-4781-A72F-DB82230D3E76}" dt="2022-02-10T09:36:38.479" v="515" actId="165"/>
          <ac:grpSpMkLst>
            <pc:docMk/>
            <pc:sldMk cId="980635951" sldId="259"/>
            <ac:grpSpMk id="34" creationId="{44790856-AF3A-4D83-9475-0068F9133D50}"/>
          </ac:grpSpMkLst>
        </pc:grpChg>
        <pc:grpChg chg="add mod">
          <ac:chgData name="Amal R Babu" userId="3a292d0a-112b-4bc3-bf38-7771656893d2" providerId="ADAL" clId="{3A2C70C6-2F4E-4781-A72F-DB82230D3E76}" dt="2022-02-10T09:37:11.177" v="525" actId="164"/>
          <ac:grpSpMkLst>
            <pc:docMk/>
            <pc:sldMk cId="980635951" sldId="259"/>
            <ac:grpSpMk id="35" creationId="{B820F2EC-F14C-4040-B2CE-8D4326151F5C}"/>
          </ac:grpSpMkLst>
        </pc:grpChg>
        <pc:grpChg chg="add mod">
          <ac:chgData name="Amal R Babu" userId="3a292d0a-112b-4bc3-bf38-7771656893d2" providerId="ADAL" clId="{3A2C70C6-2F4E-4781-A72F-DB82230D3E76}" dt="2022-02-10T09:37:29.505" v="528" actId="164"/>
          <ac:grpSpMkLst>
            <pc:docMk/>
            <pc:sldMk cId="980635951" sldId="259"/>
            <ac:grpSpMk id="36" creationId="{CD3FF7D0-00E1-4EE3-8E75-1DE97D33F67E}"/>
          </ac:grpSpMkLst>
        </pc:grpChg>
        <pc:picChg chg="add mod">
          <ac:chgData name="Amal R Babu" userId="3a292d0a-112b-4bc3-bf38-7771656893d2" providerId="ADAL" clId="{3A2C70C6-2F4E-4781-A72F-DB82230D3E76}" dt="2022-02-10T09:22:14.056" v="456" actId="1076"/>
          <ac:picMkLst>
            <pc:docMk/>
            <pc:sldMk cId="980635951" sldId="259"/>
            <ac:picMk id="11" creationId="{D775CAF2-4D79-418B-99C8-4EAEF666E842}"/>
          </ac:picMkLst>
        </pc:picChg>
        <pc:picChg chg="add mod">
          <ac:chgData name="Amal R Babu" userId="3a292d0a-112b-4bc3-bf38-7771656893d2" providerId="ADAL" clId="{3A2C70C6-2F4E-4781-A72F-DB82230D3E76}" dt="2022-02-10T09:22:39.911" v="458" actId="1076"/>
          <ac:picMkLst>
            <pc:docMk/>
            <pc:sldMk cId="980635951" sldId="259"/>
            <ac:picMk id="13" creationId="{D940AD58-AE35-4F2E-B9F1-DD3C2D905EF1}"/>
          </ac:picMkLst>
        </pc:picChg>
        <pc:picChg chg="add mod modCrop">
          <ac:chgData name="Amal R Babu" userId="3a292d0a-112b-4bc3-bf38-7771656893d2" providerId="ADAL" clId="{3A2C70C6-2F4E-4781-A72F-DB82230D3E76}" dt="2022-02-10T09:37:00.053" v="523" actId="1076"/>
          <ac:picMkLst>
            <pc:docMk/>
            <pc:sldMk cId="980635951" sldId="259"/>
            <ac:picMk id="28" creationId="{4DC28E2C-DE44-4284-9BDA-F9D14C08BCBE}"/>
          </ac:picMkLst>
        </pc:picChg>
        <pc:picChg chg="add mod modCrop">
          <ac:chgData name="Amal R Babu" userId="3a292d0a-112b-4bc3-bf38-7771656893d2" providerId="ADAL" clId="{3A2C70C6-2F4E-4781-A72F-DB82230D3E76}" dt="2022-02-10T09:34:52.779" v="500" actId="18131"/>
          <ac:picMkLst>
            <pc:docMk/>
            <pc:sldMk cId="980635951" sldId="259"/>
            <ac:picMk id="30" creationId="{9C2F5A3C-3982-4DFA-A9EC-564133BB8E73}"/>
          </ac:picMkLst>
        </pc:picChg>
        <pc:picChg chg="add del mod">
          <ac:chgData name="Amal R Babu" userId="3a292d0a-112b-4bc3-bf38-7771656893d2" providerId="ADAL" clId="{3A2C70C6-2F4E-4781-A72F-DB82230D3E76}" dt="2022-02-10T10:41:55.461" v="992" actId="478"/>
          <ac:picMkLst>
            <pc:docMk/>
            <pc:sldMk cId="980635951" sldId="259"/>
            <ac:picMk id="38" creationId="{6CC9E52D-5AF8-4565-9BBE-0E794BBBFCFA}"/>
          </ac:picMkLst>
        </pc:picChg>
        <pc:picChg chg="add mod">
          <ac:chgData name="Amal R Babu" userId="3a292d0a-112b-4bc3-bf38-7771656893d2" providerId="ADAL" clId="{3A2C70C6-2F4E-4781-A72F-DB82230D3E76}" dt="2022-02-10T10:41:53.857" v="991" actId="1076"/>
          <ac:picMkLst>
            <pc:docMk/>
            <pc:sldMk cId="980635951" sldId="259"/>
            <ac:picMk id="41" creationId="{814CEA5B-FC4F-45B4-B828-9E470D3909D2}"/>
          </ac:picMkLst>
        </pc:picChg>
        <pc:cxnChg chg="mod">
          <ac:chgData name="Amal R Babu" userId="3a292d0a-112b-4bc3-bf38-7771656893d2" providerId="ADAL" clId="{3A2C70C6-2F4E-4781-A72F-DB82230D3E76}" dt="2022-02-10T09:04:33.726" v="397"/>
          <ac:cxnSpMkLst>
            <pc:docMk/>
            <pc:sldMk cId="980635951" sldId="259"/>
            <ac:cxnSpMk id="5" creationId="{A2480FD8-641E-49C3-9FBB-FC5216D1E4F7}"/>
          </ac:cxnSpMkLst>
        </pc:cxnChg>
      </pc:sldChg>
      <pc:sldChg chg="addSp delSp modSp new mod modTransition addAnim delAnim modAnim">
        <pc:chgData name="Amal R Babu" userId="3a292d0a-112b-4bc3-bf38-7771656893d2" providerId="ADAL" clId="{3A2C70C6-2F4E-4781-A72F-DB82230D3E76}" dt="2022-02-10T11:59:29.846" v="1608" actId="255"/>
        <pc:sldMkLst>
          <pc:docMk/>
          <pc:sldMk cId="1543802023" sldId="260"/>
        </pc:sldMkLst>
        <pc:spChg chg="mod">
          <ac:chgData name="Amal R Babu" userId="3a292d0a-112b-4bc3-bf38-7771656893d2" providerId="ADAL" clId="{3A2C70C6-2F4E-4781-A72F-DB82230D3E76}" dt="2022-02-10T09:45:09.767" v="557"/>
          <ac:spMkLst>
            <pc:docMk/>
            <pc:sldMk cId="1543802023" sldId="260"/>
            <ac:spMk id="3" creationId="{B27D553C-45A2-4147-9C54-19FF748DC2C0}"/>
          </ac:spMkLst>
        </pc:spChg>
        <pc:spChg chg="mod">
          <ac:chgData name="Amal R Babu" userId="3a292d0a-112b-4bc3-bf38-7771656893d2" providerId="ADAL" clId="{3A2C70C6-2F4E-4781-A72F-DB82230D3E76}" dt="2022-02-10T09:45:09.767" v="557"/>
          <ac:spMkLst>
            <pc:docMk/>
            <pc:sldMk cId="1543802023" sldId="260"/>
            <ac:spMk id="4" creationId="{F554C04B-6FD1-430D-8480-15A17828173D}"/>
          </ac:spMkLst>
        </pc:spChg>
        <pc:spChg chg="add mod">
          <ac:chgData name="Amal R Babu" userId="3a292d0a-112b-4bc3-bf38-7771656893d2" providerId="ADAL" clId="{3A2C70C6-2F4E-4781-A72F-DB82230D3E76}" dt="2022-02-10T10:52:30.305" v="1051" actId="12788"/>
          <ac:spMkLst>
            <pc:docMk/>
            <pc:sldMk cId="1543802023" sldId="260"/>
            <ac:spMk id="6" creationId="{2DA031BB-6137-41FF-8FDB-0C9A89BC7322}"/>
          </ac:spMkLst>
        </pc:spChg>
        <pc:spChg chg="add del mod ord">
          <ac:chgData name="Amal R Babu" userId="3a292d0a-112b-4bc3-bf38-7771656893d2" providerId="ADAL" clId="{3A2C70C6-2F4E-4781-A72F-DB82230D3E76}" dt="2022-02-10T10:51:36.509" v="1038" actId="478"/>
          <ac:spMkLst>
            <pc:docMk/>
            <pc:sldMk cId="1543802023" sldId="260"/>
            <ac:spMk id="7" creationId="{506ECE21-B183-4D66-A9B4-136F2CB990D8}"/>
          </ac:spMkLst>
        </pc:spChg>
        <pc:spChg chg="add mod ord">
          <ac:chgData name="Amal R Babu" userId="3a292d0a-112b-4bc3-bf38-7771656893d2" providerId="ADAL" clId="{3A2C70C6-2F4E-4781-A72F-DB82230D3E76}" dt="2022-02-10T09:52:20.533" v="593" actId="14100"/>
          <ac:spMkLst>
            <pc:docMk/>
            <pc:sldMk cId="1543802023" sldId="260"/>
            <ac:spMk id="8" creationId="{08028658-103D-481B-A926-7A6BE9BEA375}"/>
          </ac:spMkLst>
        </pc:spChg>
        <pc:spChg chg="add mod">
          <ac:chgData name="Amal R Babu" userId="3a292d0a-112b-4bc3-bf38-7771656893d2" providerId="ADAL" clId="{3A2C70C6-2F4E-4781-A72F-DB82230D3E76}" dt="2022-02-10T10:02:19.533" v="768" actId="165"/>
          <ac:spMkLst>
            <pc:docMk/>
            <pc:sldMk cId="1543802023" sldId="260"/>
            <ac:spMk id="10" creationId="{DA3A057B-08D3-471A-A467-42C8956E7432}"/>
          </ac:spMkLst>
        </pc:spChg>
        <pc:spChg chg="add mod">
          <ac:chgData name="Amal R Babu" userId="3a292d0a-112b-4bc3-bf38-7771656893d2" providerId="ADAL" clId="{3A2C70C6-2F4E-4781-A72F-DB82230D3E76}" dt="2022-02-10T10:02:19.533" v="768" actId="165"/>
          <ac:spMkLst>
            <pc:docMk/>
            <pc:sldMk cId="1543802023" sldId="260"/>
            <ac:spMk id="11" creationId="{92DD258E-9C4E-442E-9044-42A45523FE64}"/>
          </ac:spMkLst>
        </pc:spChg>
        <pc:spChg chg="add mod">
          <ac:chgData name="Amal R Babu" userId="3a292d0a-112b-4bc3-bf38-7771656893d2" providerId="ADAL" clId="{3A2C70C6-2F4E-4781-A72F-DB82230D3E76}" dt="2022-02-10T10:02:19.533" v="768" actId="165"/>
          <ac:spMkLst>
            <pc:docMk/>
            <pc:sldMk cId="1543802023" sldId="260"/>
            <ac:spMk id="12" creationId="{D19B724B-AB6F-4783-97EC-8B3E081B1AC2}"/>
          </ac:spMkLst>
        </pc:spChg>
        <pc:spChg chg="add mod">
          <ac:chgData name="Amal R Babu" userId="3a292d0a-112b-4bc3-bf38-7771656893d2" providerId="ADAL" clId="{3A2C70C6-2F4E-4781-A72F-DB82230D3E76}" dt="2022-02-10T10:02:19.533" v="768" actId="165"/>
          <ac:spMkLst>
            <pc:docMk/>
            <pc:sldMk cId="1543802023" sldId="260"/>
            <ac:spMk id="13" creationId="{9E30E3F5-F807-401F-8364-E42ADC47159D}"/>
          </ac:spMkLst>
        </pc:spChg>
        <pc:spChg chg="add mod">
          <ac:chgData name="Amal R Babu" userId="3a292d0a-112b-4bc3-bf38-7771656893d2" providerId="ADAL" clId="{3A2C70C6-2F4E-4781-A72F-DB82230D3E76}" dt="2022-02-10T10:26:31.210" v="879" actId="1076"/>
          <ac:spMkLst>
            <pc:docMk/>
            <pc:sldMk cId="1543802023" sldId="260"/>
            <ac:spMk id="14" creationId="{1AFF2AA2-48A5-4E89-BEE4-0F0CDF2CF79D}"/>
          </ac:spMkLst>
        </pc:spChg>
        <pc:spChg chg="add mod">
          <ac:chgData name="Amal R Babu" userId="3a292d0a-112b-4bc3-bf38-7771656893d2" providerId="ADAL" clId="{3A2C70C6-2F4E-4781-A72F-DB82230D3E76}" dt="2022-02-10T10:02:19.533" v="768" actId="165"/>
          <ac:spMkLst>
            <pc:docMk/>
            <pc:sldMk cId="1543802023" sldId="260"/>
            <ac:spMk id="15" creationId="{E616B108-9AB2-49AD-94FD-CBC8827C7941}"/>
          </ac:spMkLst>
        </pc:spChg>
        <pc:spChg chg="add mod">
          <ac:chgData name="Amal R Babu" userId="3a292d0a-112b-4bc3-bf38-7771656893d2" providerId="ADAL" clId="{3A2C70C6-2F4E-4781-A72F-DB82230D3E76}" dt="2022-02-10T10:02:19.533" v="768" actId="165"/>
          <ac:spMkLst>
            <pc:docMk/>
            <pc:sldMk cId="1543802023" sldId="260"/>
            <ac:spMk id="16" creationId="{E5FE1AEA-4CAB-4E99-8AE6-CA32CB63711F}"/>
          </ac:spMkLst>
        </pc:spChg>
        <pc:spChg chg="add mod">
          <ac:chgData name="Amal R Babu" userId="3a292d0a-112b-4bc3-bf38-7771656893d2" providerId="ADAL" clId="{3A2C70C6-2F4E-4781-A72F-DB82230D3E76}" dt="2022-02-10T10:02:19.533" v="768" actId="165"/>
          <ac:spMkLst>
            <pc:docMk/>
            <pc:sldMk cId="1543802023" sldId="260"/>
            <ac:spMk id="17" creationId="{AA31B61E-921C-486A-AE66-9D6CD7E52D52}"/>
          </ac:spMkLst>
        </pc:spChg>
        <pc:spChg chg="add mod">
          <ac:chgData name="Amal R Babu" userId="3a292d0a-112b-4bc3-bf38-7771656893d2" providerId="ADAL" clId="{3A2C70C6-2F4E-4781-A72F-DB82230D3E76}" dt="2022-02-10T10:02:19.533" v="768" actId="165"/>
          <ac:spMkLst>
            <pc:docMk/>
            <pc:sldMk cId="1543802023" sldId="260"/>
            <ac:spMk id="18" creationId="{C82742DE-3D22-43F5-8B89-5EC0C3881585}"/>
          </ac:spMkLst>
        </pc:spChg>
        <pc:spChg chg="add mod topLvl">
          <ac:chgData name="Amal R Babu" userId="3a292d0a-112b-4bc3-bf38-7771656893d2" providerId="ADAL" clId="{3A2C70C6-2F4E-4781-A72F-DB82230D3E76}" dt="2022-02-10T11:59:29.846" v="1608" actId="255"/>
          <ac:spMkLst>
            <pc:docMk/>
            <pc:sldMk cId="1543802023" sldId="260"/>
            <ac:spMk id="19" creationId="{48D2D81D-43C6-4ADF-B02D-9496929426D8}"/>
          </ac:spMkLst>
        </pc:spChg>
        <pc:spChg chg="add mod topLvl">
          <ac:chgData name="Amal R Babu" userId="3a292d0a-112b-4bc3-bf38-7771656893d2" providerId="ADAL" clId="{3A2C70C6-2F4E-4781-A72F-DB82230D3E76}" dt="2022-02-10T11:59:29.846" v="1608" actId="255"/>
          <ac:spMkLst>
            <pc:docMk/>
            <pc:sldMk cId="1543802023" sldId="260"/>
            <ac:spMk id="20" creationId="{BA09DCF5-E6FA-4182-90FD-D204C7715BF3}"/>
          </ac:spMkLst>
        </pc:spChg>
        <pc:spChg chg="add mod topLvl">
          <ac:chgData name="Amal R Babu" userId="3a292d0a-112b-4bc3-bf38-7771656893d2" providerId="ADAL" clId="{3A2C70C6-2F4E-4781-A72F-DB82230D3E76}" dt="2022-02-10T11:59:29.846" v="1608" actId="255"/>
          <ac:spMkLst>
            <pc:docMk/>
            <pc:sldMk cId="1543802023" sldId="260"/>
            <ac:spMk id="21" creationId="{403A3B1E-496D-454C-BF97-09776F4F579F}"/>
          </ac:spMkLst>
        </pc:spChg>
        <pc:spChg chg="add mod topLvl">
          <ac:chgData name="Amal R Babu" userId="3a292d0a-112b-4bc3-bf38-7771656893d2" providerId="ADAL" clId="{3A2C70C6-2F4E-4781-A72F-DB82230D3E76}" dt="2022-02-10T11:59:29.846" v="1608" actId="255"/>
          <ac:spMkLst>
            <pc:docMk/>
            <pc:sldMk cId="1543802023" sldId="260"/>
            <ac:spMk id="22" creationId="{44121412-8D35-4844-B938-99A1F7C729C8}"/>
          </ac:spMkLst>
        </pc:spChg>
        <pc:grpChg chg="add mod">
          <ac:chgData name="Amal R Babu" userId="3a292d0a-112b-4bc3-bf38-7771656893d2" providerId="ADAL" clId="{3A2C70C6-2F4E-4781-A72F-DB82230D3E76}" dt="2022-02-10T09:45:09.767" v="557"/>
          <ac:grpSpMkLst>
            <pc:docMk/>
            <pc:sldMk cId="1543802023" sldId="260"/>
            <ac:grpSpMk id="2" creationId="{881CB91E-39AC-4003-9E90-9241808634BD}"/>
          </ac:grpSpMkLst>
        </pc:grpChg>
        <pc:grpChg chg="add mod topLvl">
          <ac:chgData name="Amal R Babu" userId="3a292d0a-112b-4bc3-bf38-7771656893d2" providerId="ADAL" clId="{3A2C70C6-2F4E-4781-A72F-DB82230D3E76}" dt="2022-02-10T10:02:19.533" v="768" actId="165"/>
          <ac:grpSpMkLst>
            <pc:docMk/>
            <pc:sldMk cId="1543802023" sldId="260"/>
            <ac:grpSpMk id="23" creationId="{B9363232-8B0A-4521-992E-EC034E5D3F32}"/>
          </ac:grpSpMkLst>
        </pc:grpChg>
        <pc:grpChg chg="add mod topLvl">
          <ac:chgData name="Amal R Babu" userId="3a292d0a-112b-4bc3-bf38-7771656893d2" providerId="ADAL" clId="{3A2C70C6-2F4E-4781-A72F-DB82230D3E76}" dt="2022-02-10T10:02:19.533" v="768" actId="165"/>
          <ac:grpSpMkLst>
            <pc:docMk/>
            <pc:sldMk cId="1543802023" sldId="260"/>
            <ac:grpSpMk id="24" creationId="{C49DBCFA-C895-4271-AC0B-30C1B25040A7}"/>
          </ac:grpSpMkLst>
        </pc:grpChg>
        <pc:grpChg chg="add mod topLvl">
          <ac:chgData name="Amal R Babu" userId="3a292d0a-112b-4bc3-bf38-7771656893d2" providerId="ADAL" clId="{3A2C70C6-2F4E-4781-A72F-DB82230D3E76}" dt="2022-02-10T10:02:19.533" v="768" actId="165"/>
          <ac:grpSpMkLst>
            <pc:docMk/>
            <pc:sldMk cId="1543802023" sldId="260"/>
            <ac:grpSpMk id="25" creationId="{CFCDF336-C40C-4F01-9896-9098EB415682}"/>
          </ac:grpSpMkLst>
        </pc:grpChg>
        <pc:grpChg chg="add mod topLvl">
          <ac:chgData name="Amal R Babu" userId="3a292d0a-112b-4bc3-bf38-7771656893d2" providerId="ADAL" clId="{3A2C70C6-2F4E-4781-A72F-DB82230D3E76}" dt="2022-02-10T10:02:19.533" v="768" actId="165"/>
          <ac:grpSpMkLst>
            <pc:docMk/>
            <pc:sldMk cId="1543802023" sldId="260"/>
            <ac:grpSpMk id="26" creationId="{F99AFB66-CAAE-4D34-9A12-EB885599399E}"/>
          </ac:grpSpMkLst>
        </pc:grpChg>
        <pc:grpChg chg="add del mod">
          <ac:chgData name="Amal R Babu" userId="3a292d0a-112b-4bc3-bf38-7771656893d2" providerId="ADAL" clId="{3A2C70C6-2F4E-4781-A72F-DB82230D3E76}" dt="2022-02-10T10:02:19.533" v="768" actId="165"/>
          <ac:grpSpMkLst>
            <pc:docMk/>
            <pc:sldMk cId="1543802023" sldId="260"/>
            <ac:grpSpMk id="27" creationId="{50CB0B84-DA58-4FF2-A908-7744FB6C6202}"/>
          </ac:grpSpMkLst>
        </pc:grpChg>
        <pc:grpChg chg="add del mod">
          <ac:chgData name="Amal R Babu" userId="3a292d0a-112b-4bc3-bf38-7771656893d2" providerId="ADAL" clId="{3A2C70C6-2F4E-4781-A72F-DB82230D3E76}" dt="2022-02-10T10:02:19.533" v="768" actId="165"/>
          <ac:grpSpMkLst>
            <pc:docMk/>
            <pc:sldMk cId="1543802023" sldId="260"/>
            <ac:grpSpMk id="28" creationId="{A6243CDB-E561-47C6-800C-50F849004D8C}"/>
          </ac:grpSpMkLst>
        </pc:grpChg>
        <pc:grpChg chg="add del mod">
          <ac:chgData name="Amal R Babu" userId="3a292d0a-112b-4bc3-bf38-7771656893d2" providerId="ADAL" clId="{3A2C70C6-2F4E-4781-A72F-DB82230D3E76}" dt="2022-02-10T10:02:19.533" v="768" actId="165"/>
          <ac:grpSpMkLst>
            <pc:docMk/>
            <pc:sldMk cId="1543802023" sldId="260"/>
            <ac:grpSpMk id="29" creationId="{6A82CCFF-F3D5-4CBE-B919-3870A069940C}"/>
          </ac:grpSpMkLst>
        </pc:grpChg>
        <pc:grpChg chg="add del mod">
          <ac:chgData name="Amal R Babu" userId="3a292d0a-112b-4bc3-bf38-7771656893d2" providerId="ADAL" clId="{3A2C70C6-2F4E-4781-A72F-DB82230D3E76}" dt="2022-02-10T10:02:19.533" v="768" actId="165"/>
          <ac:grpSpMkLst>
            <pc:docMk/>
            <pc:sldMk cId="1543802023" sldId="260"/>
            <ac:grpSpMk id="30" creationId="{7D2BA6D2-FAB0-4B74-A187-D1BAF5A82292}"/>
          </ac:grpSpMkLst>
        </pc:grpChg>
        <pc:picChg chg="add del mod">
          <ac:chgData name="Amal R Babu" userId="3a292d0a-112b-4bc3-bf38-7771656893d2" providerId="ADAL" clId="{3A2C70C6-2F4E-4781-A72F-DB82230D3E76}" dt="2022-02-10T11:02:00.829" v="1133" actId="478"/>
          <ac:picMkLst>
            <pc:docMk/>
            <pc:sldMk cId="1543802023" sldId="260"/>
            <ac:picMk id="9" creationId="{2EFDADAC-A415-4EC9-AAC0-DCF7016E2C9E}"/>
          </ac:picMkLst>
        </pc:picChg>
        <pc:cxnChg chg="mod">
          <ac:chgData name="Amal R Babu" userId="3a292d0a-112b-4bc3-bf38-7771656893d2" providerId="ADAL" clId="{3A2C70C6-2F4E-4781-A72F-DB82230D3E76}" dt="2022-02-10T09:45:09.767" v="557"/>
          <ac:cxnSpMkLst>
            <pc:docMk/>
            <pc:sldMk cId="1543802023" sldId="260"/>
            <ac:cxnSpMk id="5" creationId="{6CF18B11-CA51-448C-B97D-683D6CF8B564}"/>
          </ac:cxnSpMkLst>
        </pc:cxnChg>
      </pc:sldChg>
      <pc:sldChg chg="new del">
        <pc:chgData name="Amal R Babu" userId="3a292d0a-112b-4bc3-bf38-7771656893d2" providerId="ADAL" clId="{3A2C70C6-2F4E-4781-A72F-DB82230D3E76}" dt="2022-02-10T10:07:40.875" v="803" actId="680"/>
        <pc:sldMkLst>
          <pc:docMk/>
          <pc:sldMk cId="756540398" sldId="261"/>
        </pc:sldMkLst>
      </pc:sldChg>
      <pc:sldChg chg="addSp delSp modSp new mod modTransition delAnim modAnim chgLayout">
        <pc:chgData name="Amal R Babu" userId="3a292d0a-112b-4bc3-bf38-7771656893d2" providerId="ADAL" clId="{3A2C70C6-2F4E-4781-A72F-DB82230D3E76}" dt="2022-02-10T12:04:15.480" v="1668" actId="207"/>
        <pc:sldMkLst>
          <pc:docMk/>
          <pc:sldMk cId="3036502896" sldId="261"/>
        </pc:sldMkLst>
        <pc:spChg chg="mod">
          <ac:chgData name="Amal R Babu" userId="3a292d0a-112b-4bc3-bf38-7771656893d2" providerId="ADAL" clId="{3A2C70C6-2F4E-4781-A72F-DB82230D3E76}" dt="2022-02-10T10:07:48.208" v="805"/>
          <ac:spMkLst>
            <pc:docMk/>
            <pc:sldMk cId="3036502896" sldId="261"/>
            <ac:spMk id="3" creationId="{07B12EDD-7D8B-45B5-BA0A-4109AD747AB7}"/>
          </ac:spMkLst>
        </pc:spChg>
        <pc:spChg chg="mod">
          <ac:chgData name="Amal R Babu" userId="3a292d0a-112b-4bc3-bf38-7771656893d2" providerId="ADAL" clId="{3A2C70C6-2F4E-4781-A72F-DB82230D3E76}" dt="2022-02-10T10:07:48.208" v="805"/>
          <ac:spMkLst>
            <pc:docMk/>
            <pc:sldMk cId="3036502896" sldId="261"/>
            <ac:spMk id="4" creationId="{39464715-DD3B-4F40-82E9-3D48E3233F89}"/>
          </ac:spMkLst>
        </pc:spChg>
        <pc:spChg chg="add mod">
          <ac:chgData name="Amal R Babu" userId="3a292d0a-112b-4bc3-bf38-7771656893d2" providerId="ADAL" clId="{3A2C70C6-2F4E-4781-A72F-DB82230D3E76}" dt="2022-02-10T10:08:06.431" v="806"/>
          <ac:spMkLst>
            <pc:docMk/>
            <pc:sldMk cId="3036502896" sldId="261"/>
            <ac:spMk id="6" creationId="{2B653654-4B65-4EC1-9518-1316C321C282}"/>
          </ac:spMkLst>
        </pc:spChg>
        <pc:spChg chg="add mod">
          <ac:chgData name="Amal R Babu" userId="3a292d0a-112b-4bc3-bf38-7771656893d2" providerId="ADAL" clId="{3A2C70C6-2F4E-4781-A72F-DB82230D3E76}" dt="2022-02-10T10:52:38.138" v="1053" actId="20577"/>
          <ac:spMkLst>
            <pc:docMk/>
            <pc:sldMk cId="3036502896" sldId="261"/>
            <ac:spMk id="7" creationId="{451A80A5-EF81-4D1D-9394-9E4363B13C60}"/>
          </ac:spMkLst>
        </pc:spChg>
        <pc:spChg chg="add mod ord">
          <ac:chgData name="Amal R Babu" userId="3a292d0a-112b-4bc3-bf38-7771656893d2" providerId="ADAL" clId="{3A2C70C6-2F4E-4781-A72F-DB82230D3E76}" dt="2022-02-10T10:22:55.254" v="857" actId="1076"/>
          <ac:spMkLst>
            <pc:docMk/>
            <pc:sldMk cId="3036502896" sldId="261"/>
            <ac:spMk id="8" creationId="{84957C30-93E9-4232-9812-717A60673939}"/>
          </ac:spMkLst>
        </pc:spChg>
        <pc:spChg chg="add mod">
          <ac:chgData name="Amal R Babu" userId="3a292d0a-112b-4bc3-bf38-7771656893d2" providerId="ADAL" clId="{3A2C70C6-2F4E-4781-A72F-DB82230D3E76}" dt="2022-02-10T10:21:16.092" v="846" actId="1076"/>
          <ac:spMkLst>
            <pc:docMk/>
            <pc:sldMk cId="3036502896" sldId="261"/>
            <ac:spMk id="9" creationId="{F884FE0B-7A6D-41A7-AB68-2698E03387E8}"/>
          </ac:spMkLst>
        </pc:spChg>
        <pc:spChg chg="add mod">
          <ac:chgData name="Amal R Babu" userId="3a292d0a-112b-4bc3-bf38-7771656893d2" providerId="ADAL" clId="{3A2C70C6-2F4E-4781-A72F-DB82230D3E76}" dt="2022-02-10T10:21:16.092" v="846" actId="1076"/>
          <ac:spMkLst>
            <pc:docMk/>
            <pc:sldMk cId="3036502896" sldId="261"/>
            <ac:spMk id="10" creationId="{D579154B-E8C6-4252-AA3F-93435BB8F7D2}"/>
          </ac:spMkLst>
        </pc:spChg>
        <pc:spChg chg="add mod">
          <ac:chgData name="Amal R Babu" userId="3a292d0a-112b-4bc3-bf38-7771656893d2" providerId="ADAL" clId="{3A2C70C6-2F4E-4781-A72F-DB82230D3E76}" dt="2022-02-10T10:21:16.092" v="846" actId="1076"/>
          <ac:spMkLst>
            <pc:docMk/>
            <pc:sldMk cId="3036502896" sldId="261"/>
            <ac:spMk id="11" creationId="{DE3E9271-9B74-4A6F-ACFD-C1AAE846BA69}"/>
          </ac:spMkLst>
        </pc:spChg>
        <pc:spChg chg="add mod">
          <ac:chgData name="Amal R Babu" userId="3a292d0a-112b-4bc3-bf38-7771656893d2" providerId="ADAL" clId="{3A2C70C6-2F4E-4781-A72F-DB82230D3E76}" dt="2022-02-10T10:21:16.092" v="846" actId="1076"/>
          <ac:spMkLst>
            <pc:docMk/>
            <pc:sldMk cId="3036502896" sldId="261"/>
            <ac:spMk id="12" creationId="{7601FC93-3E2D-4645-84F4-747A85019AD1}"/>
          </ac:spMkLst>
        </pc:spChg>
        <pc:spChg chg="add mod">
          <ac:chgData name="Amal R Babu" userId="3a292d0a-112b-4bc3-bf38-7771656893d2" providerId="ADAL" clId="{3A2C70C6-2F4E-4781-A72F-DB82230D3E76}" dt="2022-02-10T10:11:07.895" v="823"/>
          <ac:spMkLst>
            <pc:docMk/>
            <pc:sldMk cId="3036502896" sldId="261"/>
            <ac:spMk id="13" creationId="{9999EAA7-7C47-4656-8741-AFE01026DEB7}"/>
          </ac:spMkLst>
        </pc:spChg>
        <pc:spChg chg="add del mod">
          <ac:chgData name="Amal R Babu" userId="3a292d0a-112b-4bc3-bf38-7771656893d2" providerId="ADAL" clId="{3A2C70C6-2F4E-4781-A72F-DB82230D3E76}" dt="2022-02-10T10:11:29.709" v="826" actId="478"/>
          <ac:spMkLst>
            <pc:docMk/>
            <pc:sldMk cId="3036502896" sldId="261"/>
            <ac:spMk id="14" creationId="{0A05581A-2C39-4710-97ED-ED829ED05817}"/>
          </ac:spMkLst>
        </pc:spChg>
        <pc:spChg chg="add mod">
          <ac:chgData name="Amal R Babu" userId="3a292d0a-112b-4bc3-bf38-7771656893d2" providerId="ADAL" clId="{3A2C70C6-2F4E-4781-A72F-DB82230D3E76}" dt="2022-02-10T10:11:35.091" v="827" actId="1076"/>
          <ac:spMkLst>
            <pc:docMk/>
            <pc:sldMk cId="3036502896" sldId="261"/>
            <ac:spMk id="15" creationId="{3690FBEA-136E-4DA6-8EF0-F92A7686FFC8}"/>
          </ac:spMkLst>
        </pc:spChg>
        <pc:spChg chg="add del mod ord">
          <ac:chgData name="Amal R Babu" userId="3a292d0a-112b-4bc3-bf38-7771656893d2" providerId="ADAL" clId="{3A2C70C6-2F4E-4781-A72F-DB82230D3E76}" dt="2022-02-10T10:20:35.671" v="843" actId="478"/>
          <ac:spMkLst>
            <pc:docMk/>
            <pc:sldMk cId="3036502896" sldId="261"/>
            <ac:spMk id="16" creationId="{6E209091-E110-441C-BCBB-BF675270CBCF}"/>
          </ac:spMkLst>
        </pc:spChg>
        <pc:spChg chg="add del mod ord">
          <ac:chgData name="Amal R Babu" userId="3a292d0a-112b-4bc3-bf38-7771656893d2" providerId="ADAL" clId="{3A2C70C6-2F4E-4781-A72F-DB82230D3E76}" dt="2022-02-10T10:20:35.671" v="843" actId="478"/>
          <ac:spMkLst>
            <pc:docMk/>
            <pc:sldMk cId="3036502896" sldId="261"/>
            <ac:spMk id="17" creationId="{2BC01288-DD2A-4E96-8495-A0139110C781}"/>
          </ac:spMkLst>
        </pc:spChg>
        <pc:spChg chg="add del mod ord">
          <ac:chgData name="Amal R Babu" userId="3a292d0a-112b-4bc3-bf38-7771656893d2" providerId="ADAL" clId="{3A2C70C6-2F4E-4781-A72F-DB82230D3E76}" dt="2022-02-10T10:20:35.671" v="843" actId="478"/>
          <ac:spMkLst>
            <pc:docMk/>
            <pc:sldMk cId="3036502896" sldId="261"/>
            <ac:spMk id="18" creationId="{4F76365B-ED23-4706-BB7F-A6E5791B0A4F}"/>
          </ac:spMkLst>
        </pc:spChg>
        <pc:spChg chg="add del mod ord">
          <ac:chgData name="Amal R Babu" userId="3a292d0a-112b-4bc3-bf38-7771656893d2" providerId="ADAL" clId="{3A2C70C6-2F4E-4781-A72F-DB82230D3E76}" dt="2022-02-10T10:20:35.671" v="843" actId="478"/>
          <ac:spMkLst>
            <pc:docMk/>
            <pc:sldMk cId="3036502896" sldId="261"/>
            <ac:spMk id="19" creationId="{BD83EBC4-2F61-463A-BA52-798204C4CFFC}"/>
          </ac:spMkLst>
        </pc:spChg>
        <pc:spChg chg="add del mod">
          <ac:chgData name="Amal R Babu" userId="3a292d0a-112b-4bc3-bf38-7771656893d2" providerId="ADAL" clId="{3A2C70C6-2F4E-4781-A72F-DB82230D3E76}" dt="2022-02-10T10:21:34.706" v="850"/>
          <ac:spMkLst>
            <pc:docMk/>
            <pc:sldMk cId="3036502896" sldId="261"/>
            <ac:spMk id="20" creationId="{D313D1A1-A284-4DA2-8AEF-A4405E90E6CB}"/>
          </ac:spMkLst>
        </pc:spChg>
        <pc:spChg chg="add mod topLvl">
          <ac:chgData name="Amal R Babu" userId="3a292d0a-112b-4bc3-bf38-7771656893d2" providerId="ADAL" clId="{3A2C70C6-2F4E-4781-A72F-DB82230D3E76}" dt="2022-02-10T12:01:17.798" v="1631" actId="12789"/>
          <ac:spMkLst>
            <pc:docMk/>
            <pc:sldMk cId="3036502896" sldId="261"/>
            <ac:spMk id="21" creationId="{3B9915FD-414A-4FB8-A83A-FE68CA1ED558}"/>
          </ac:spMkLst>
        </pc:spChg>
        <pc:spChg chg="add mod topLvl">
          <ac:chgData name="Amal R Babu" userId="3a292d0a-112b-4bc3-bf38-7771656893d2" providerId="ADAL" clId="{3A2C70C6-2F4E-4781-A72F-DB82230D3E76}" dt="2022-02-10T12:04:15.480" v="1668" actId="207"/>
          <ac:spMkLst>
            <pc:docMk/>
            <pc:sldMk cId="3036502896" sldId="261"/>
            <ac:spMk id="22" creationId="{7D105C68-F929-42B1-8856-39F6881431FD}"/>
          </ac:spMkLst>
        </pc:spChg>
        <pc:spChg chg="mod">
          <ac:chgData name="Amal R Babu" userId="3a292d0a-112b-4bc3-bf38-7771656893d2" providerId="ADAL" clId="{3A2C70C6-2F4E-4781-A72F-DB82230D3E76}" dt="2022-02-10T12:01:26.218" v="1634" actId="12789"/>
          <ac:spMkLst>
            <pc:docMk/>
            <pc:sldMk cId="3036502896" sldId="261"/>
            <ac:spMk id="26" creationId="{59EE2A1B-085A-4E1B-A1FB-A90FBDEFC950}"/>
          </ac:spMkLst>
        </pc:spChg>
        <pc:spChg chg="mod">
          <ac:chgData name="Amal R Babu" userId="3a292d0a-112b-4bc3-bf38-7771656893d2" providerId="ADAL" clId="{3A2C70C6-2F4E-4781-A72F-DB82230D3E76}" dt="2022-02-10T12:01:26.218" v="1634" actId="12789"/>
          <ac:spMkLst>
            <pc:docMk/>
            <pc:sldMk cId="3036502896" sldId="261"/>
            <ac:spMk id="27" creationId="{DD3A7099-5AD0-44FB-B6AC-70C5342BC64D}"/>
          </ac:spMkLst>
        </pc:spChg>
        <pc:spChg chg="mod">
          <ac:chgData name="Amal R Babu" userId="3a292d0a-112b-4bc3-bf38-7771656893d2" providerId="ADAL" clId="{3A2C70C6-2F4E-4781-A72F-DB82230D3E76}" dt="2022-02-10T12:01:14.009" v="1629" actId="12789"/>
          <ac:spMkLst>
            <pc:docMk/>
            <pc:sldMk cId="3036502896" sldId="261"/>
            <ac:spMk id="29" creationId="{C5FECA87-465B-4D80-B813-05205BC1035C}"/>
          </ac:spMkLst>
        </pc:spChg>
        <pc:spChg chg="mod">
          <ac:chgData name="Amal R Babu" userId="3a292d0a-112b-4bc3-bf38-7771656893d2" providerId="ADAL" clId="{3A2C70C6-2F4E-4781-A72F-DB82230D3E76}" dt="2022-02-10T12:01:14.009" v="1629" actId="12789"/>
          <ac:spMkLst>
            <pc:docMk/>
            <pc:sldMk cId="3036502896" sldId="261"/>
            <ac:spMk id="30" creationId="{34C95ABA-8E46-43D1-8DB7-E012B9219090}"/>
          </ac:spMkLst>
        </pc:spChg>
        <pc:spChg chg="mod">
          <ac:chgData name="Amal R Babu" userId="3a292d0a-112b-4bc3-bf38-7771656893d2" providerId="ADAL" clId="{3A2C70C6-2F4E-4781-A72F-DB82230D3E76}" dt="2022-02-10T12:01:34.285" v="1637" actId="12789"/>
          <ac:spMkLst>
            <pc:docMk/>
            <pc:sldMk cId="3036502896" sldId="261"/>
            <ac:spMk id="32" creationId="{A8B6D1FA-3370-4BFD-8A18-84847D0A80DA}"/>
          </ac:spMkLst>
        </pc:spChg>
        <pc:spChg chg="mod">
          <ac:chgData name="Amal R Babu" userId="3a292d0a-112b-4bc3-bf38-7771656893d2" providerId="ADAL" clId="{3A2C70C6-2F4E-4781-A72F-DB82230D3E76}" dt="2022-02-10T12:01:34.285" v="1637" actId="12789"/>
          <ac:spMkLst>
            <pc:docMk/>
            <pc:sldMk cId="3036502896" sldId="261"/>
            <ac:spMk id="33" creationId="{45ECFA8E-8E1E-453A-A2F6-23BB0CC8775D}"/>
          </ac:spMkLst>
        </pc:spChg>
        <pc:spChg chg="add del mod ord">
          <ac:chgData name="Amal R Babu" userId="3a292d0a-112b-4bc3-bf38-7771656893d2" providerId="ADAL" clId="{3A2C70C6-2F4E-4781-A72F-DB82230D3E76}" dt="2022-02-10T10:27:53.134" v="891" actId="931"/>
          <ac:spMkLst>
            <pc:docMk/>
            <pc:sldMk cId="3036502896" sldId="261"/>
            <ac:spMk id="34" creationId="{3A48211D-DAF8-4591-9086-AED626C6E7F0}"/>
          </ac:spMkLst>
        </pc:spChg>
        <pc:spChg chg="add del mod ord">
          <ac:chgData name="Amal R Babu" userId="3a292d0a-112b-4bc3-bf38-7771656893d2" providerId="ADAL" clId="{3A2C70C6-2F4E-4781-A72F-DB82230D3E76}" dt="2022-02-10T10:28:12.858" v="895" actId="931"/>
          <ac:spMkLst>
            <pc:docMk/>
            <pc:sldMk cId="3036502896" sldId="261"/>
            <ac:spMk id="35" creationId="{8656A5C4-8993-49CA-AB09-79660E1B217D}"/>
          </ac:spMkLst>
        </pc:spChg>
        <pc:spChg chg="add del mod ord">
          <ac:chgData name="Amal R Babu" userId="3a292d0a-112b-4bc3-bf38-7771656893d2" providerId="ADAL" clId="{3A2C70C6-2F4E-4781-A72F-DB82230D3E76}" dt="2022-02-10T10:28:44.180" v="903" actId="931"/>
          <ac:spMkLst>
            <pc:docMk/>
            <pc:sldMk cId="3036502896" sldId="261"/>
            <ac:spMk id="36" creationId="{6BE88B8B-FA6F-4E37-B414-E1650855761D}"/>
          </ac:spMkLst>
        </pc:spChg>
        <pc:spChg chg="add del mod ord">
          <ac:chgData name="Amal R Babu" userId="3a292d0a-112b-4bc3-bf38-7771656893d2" providerId="ADAL" clId="{3A2C70C6-2F4E-4781-A72F-DB82230D3E76}" dt="2022-02-10T10:29:05.082" v="909" actId="931"/>
          <ac:spMkLst>
            <pc:docMk/>
            <pc:sldMk cId="3036502896" sldId="261"/>
            <ac:spMk id="37" creationId="{E1A8C08A-B4E9-4A95-AF59-6CE415193E1B}"/>
          </ac:spMkLst>
        </pc:spChg>
        <pc:spChg chg="add del mod">
          <ac:chgData name="Amal R Babu" userId="3a292d0a-112b-4bc3-bf38-7771656893d2" providerId="ADAL" clId="{3A2C70C6-2F4E-4781-A72F-DB82230D3E76}" dt="2022-02-10T10:29:30.170" v="914" actId="931"/>
          <ac:spMkLst>
            <pc:docMk/>
            <pc:sldMk cId="3036502896" sldId="261"/>
            <ac:spMk id="47" creationId="{79C475F3-1CFA-4DB1-A1A3-4AE6FBE68516}"/>
          </ac:spMkLst>
        </pc:spChg>
        <pc:spChg chg="add del mod">
          <ac:chgData name="Amal R Babu" userId="3a292d0a-112b-4bc3-bf38-7771656893d2" providerId="ADAL" clId="{3A2C70C6-2F4E-4781-A72F-DB82230D3E76}" dt="2022-02-10T10:29:43.329" v="916" actId="931"/>
          <ac:spMkLst>
            <pc:docMk/>
            <pc:sldMk cId="3036502896" sldId="261"/>
            <ac:spMk id="51" creationId="{48234211-E7B7-4EA4-BBBD-C06D7315A3FD}"/>
          </ac:spMkLst>
        </pc:spChg>
        <pc:spChg chg="add del mod">
          <ac:chgData name="Amal R Babu" userId="3a292d0a-112b-4bc3-bf38-7771656893d2" providerId="ADAL" clId="{3A2C70C6-2F4E-4781-A72F-DB82230D3E76}" dt="2022-02-10T10:44:12.115" v="1012" actId="478"/>
          <ac:spMkLst>
            <pc:docMk/>
            <pc:sldMk cId="3036502896" sldId="261"/>
            <ac:spMk id="55" creationId="{47C1BF09-2774-4FED-AD37-B70C11D01A5B}"/>
          </ac:spMkLst>
        </pc:spChg>
        <pc:grpChg chg="add mod">
          <ac:chgData name="Amal R Babu" userId="3a292d0a-112b-4bc3-bf38-7771656893d2" providerId="ADAL" clId="{3A2C70C6-2F4E-4781-A72F-DB82230D3E76}" dt="2022-02-10T10:07:48.208" v="805"/>
          <ac:grpSpMkLst>
            <pc:docMk/>
            <pc:sldMk cId="3036502896" sldId="261"/>
            <ac:grpSpMk id="2" creationId="{D1E926BF-B32E-4D99-A539-F27D9D723895}"/>
          </ac:grpSpMkLst>
        </pc:grpChg>
        <pc:grpChg chg="add mod">
          <ac:chgData name="Amal R Babu" userId="3a292d0a-112b-4bc3-bf38-7771656893d2" providerId="ADAL" clId="{3A2C70C6-2F4E-4781-A72F-DB82230D3E76}" dt="2022-02-10T10:22:52.099" v="854" actId="164"/>
          <ac:grpSpMkLst>
            <pc:docMk/>
            <pc:sldMk cId="3036502896" sldId="261"/>
            <ac:grpSpMk id="23" creationId="{EBC57126-8EBB-4D67-AF45-4C989D111DE5}"/>
          </ac:grpSpMkLst>
        </pc:grpChg>
        <pc:grpChg chg="add del mod ord">
          <ac:chgData name="Amal R Babu" userId="3a292d0a-112b-4bc3-bf38-7771656893d2" providerId="ADAL" clId="{3A2C70C6-2F4E-4781-A72F-DB82230D3E76}" dt="2022-02-10T10:30:12.322" v="930" actId="1036"/>
          <ac:grpSpMkLst>
            <pc:docMk/>
            <pc:sldMk cId="3036502896" sldId="261"/>
            <ac:grpSpMk id="24" creationId="{2DA5AA90-A078-4F9D-B57F-175EC6256F36}"/>
          </ac:grpSpMkLst>
        </pc:grpChg>
        <pc:grpChg chg="add mod ord">
          <ac:chgData name="Amal R Babu" userId="3a292d0a-112b-4bc3-bf38-7771656893d2" providerId="ADAL" clId="{3A2C70C6-2F4E-4781-A72F-DB82230D3E76}" dt="2022-02-10T10:30:12.322" v="930" actId="1036"/>
          <ac:grpSpMkLst>
            <pc:docMk/>
            <pc:sldMk cId="3036502896" sldId="261"/>
            <ac:grpSpMk id="25" creationId="{1788798C-8FA8-49EB-8EF8-2E9F3A99922E}"/>
          </ac:grpSpMkLst>
        </pc:grpChg>
        <pc:grpChg chg="add mod ord">
          <ac:chgData name="Amal R Babu" userId="3a292d0a-112b-4bc3-bf38-7771656893d2" providerId="ADAL" clId="{3A2C70C6-2F4E-4781-A72F-DB82230D3E76}" dt="2022-02-10T10:30:12.322" v="930" actId="1036"/>
          <ac:grpSpMkLst>
            <pc:docMk/>
            <pc:sldMk cId="3036502896" sldId="261"/>
            <ac:grpSpMk id="28" creationId="{F6310C11-AB45-4D89-B0AF-9150BF3A8B0E}"/>
          </ac:grpSpMkLst>
        </pc:grpChg>
        <pc:grpChg chg="add mod ord">
          <ac:chgData name="Amal R Babu" userId="3a292d0a-112b-4bc3-bf38-7771656893d2" providerId="ADAL" clId="{3A2C70C6-2F4E-4781-A72F-DB82230D3E76}" dt="2022-02-10T10:30:12.322" v="930" actId="1036"/>
          <ac:grpSpMkLst>
            <pc:docMk/>
            <pc:sldMk cId="3036502896" sldId="261"/>
            <ac:grpSpMk id="31" creationId="{77846194-9859-4B0C-98CE-9210B6DB04AD}"/>
          </ac:grpSpMkLst>
        </pc:grpChg>
        <pc:picChg chg="add mod modCrop">
          <ac:chgData name="Amal R Babu" userId="3a292d0a-112b-4bc3-bf38-7771656893d2" providerId="ADAL" clId="{3A2C70C6-2F4E-4781-A72F-DB82230D3E76}" dt="2022-02-10T10:28:06.255" v="894" actId="18131"/>
          <ac:picMkLst>
            <pc:docMk/>
            <pc:sldMk cId="3036502896" sldId="261"/>
            <ac:picMk id="39" creationId="{2E2D3C66-0A64-4DBD-A7BE-6CB737C2A19D}"/>
          </ac:picMkLst>
        </pc:picChg>
        <pc:picChg chg="add mod modCrop">
          <ac:chgData name="Amal R Babu" userId="3a292d0a-112b-4bc3-bf38-7771656893d2" providerId="ADAL" clId="{3A2C70C6-2F4E-4781-A72F-DB82230D3E76}" dt="2022-02-10T10:28:38.498" v="902" actId="18131"/>
          <ac:picMkLst>
            <pc:docMk/>
            <pc:sldMk cId="3036502896" sldId="261"/>
            <ac:picMk id="41" creationId="{0499AE6D-E159-43E9-97DC-7C19015BC357}"/>
          </ac:picMkLst>
        </pc:picChg>
        <pc:picChg chg="add mod modCrop">
          <ac:chgData name="Amal R Babu" userId="3a292d0a-112b-4bc3-bf38-7771656893d2" providerId="ADAL" clId="{3A2C70C6-2F4E-4781-A72F-DB82230D3E76}" dt="2022-02-10T10:28:55.001" v="908" actId="18131"/>
          <ac:picMkLst>
            <pc:docMk/>
            <pc:sldMk cId="3036502896" sldId="261"/>
            <ac:picMk id="43" creationId="{9B4AC745-08D6-4B27-95D5-C8AFF0669B90}"/>
          </ac:picMkLst>
        </pc:picChg>
        <pc:picChg chg="add del mod">
          <ac:chgData name="Amal R Babu" userId="3a292d0a-112b-4bc3-bf38-7771656893d2" providerId="ADAL" clId="{3A2C70C6-2F4E-4781-A72F-DB82230D3E76}" dt="2022-02-10T10:29:13.671" v="913" actId="478"/>
          <ac:picMkLst>
            <pc:docMk/>
            <pc:sldMk cId="3036502896" sldId="261"/>
            <ac:picMk id="45" creationId="{7151083F-C2D8-4262-BA57-6BD1BC8AE0C4}"/>
          </ac:picMkLst>
        </pc:picChg>
        <pc:picChg chg="add del mod">
          <ac:chgData name="Amal R Babu" userId="3a292d0a-112b-4bc3-bf38-7771656893d2" providerId="ADAL" clId="{3A2C70C6-2F4E-4781-A72F-DB82230D3E76}" dt="2022-02-10T10:29:32.321" v="915" actId="478"/>
          <ac:picMkLst>
            <pc:docMk/>
            <pc:sldMk cId="3036502896" sldId="261"/>
            <ac:picMk id="49" creationId="{FEAB8FB2-2224-45A3-A936-E13A1CBCCE55}"/>
          </ac:picMkLst>
        </pc:picChg>
        <pc:picChg chg="add mod modCrop">
          <ac:chgData name="Amal R Babu" userId="3a292d0a-112b-4bc3-bf38-7771656893d2" providerId="ADAL" clId="{3A2C70C6-2F4E-4781-A72F-DB82230D3E76}" dt="2022-02-10T10:30:04.858" v="921" actId="18131"/>
          <ac:picMkLst>
            <pc:docMk/>
            <pc:sldMk cId="3036502896" sldId="261"/>
            <ac:picMk id="53" creationId="{0D413FC7-89E8-47D1-A005-4FD5988010F4}"/>
          </ac:picMkLst>
        </pc:picChg>
        <pc:picChg chg="add mod">
          <ac:chgData name="Amal R Babu" userId="3a292d0a-112b-4bc3-bf38-7771656893d2" providerId="ADAL" clId="{3A2C70C6-2F4E-4781-A72F-DB82230D3E76}" dt="2022-02-10T10:44:14.136" v="1016" actId="1038"/>
          <ac:picMkLst>
            <pc:docMk/>
            <pc:sldMk cId="3036502896" sldId="261"/>
            <ac:picMk id="54" creationId="{3773A41E-0DE1-446C-B5C4-20B211B80697}"/>
          </ac:picMkLst>
        </pc:picChg>
        <pc:cxnChg chg="mod">
          <ac:chgData name="Amal R Babu" userId="3a292d0a-112b-4bc3-bf38-7771656893d2" providerId="ADAL" clId="{3A2C70C6-2F4E-4781-A72F-DB82230D3E76}" dt="2022-02-10T10:07:48.208" v="805"/>
          <ac:cxnSpMkLst>
            <pc:docMk/>
            <pc:sldMk cId="3036502896" sldId="261"/>
            <ac:cxnSpMk id="5" creationId="{D152F39F-3F97-4740-BAFD-4A4F91FD293D}"/>
          </ac:cxnSpMkLst>
        </pc:cxnChg>
      </pc:sldChg>
      <pc:sldChg chg="addSp delSp modSp new mod modTransition delAnim modAnim">
        <pc:chgData name="Amal R Babu" userId="3a292d0a-112b-4bc3-bf38-7771656893d2" providerId="ADAL" clId="{3A2C70C6-2F4E-4781-A72F-DB82230D3E76}" dt="2022-02-10T12:04:17.785" v="1669" actId="207"/>
        <pc:sldMkLst>
          <pc:docMk/>
          <pc:sldMk cId="1724300760" sldId="262"/>
        </pc:sldMkLst>
        <pc:spChg chg="mod">
          <ac:chgData name="Amal R Babu" userId="3a292d0a-112b-4bc3-bf38-7771656893d2" providerId="ADAL" clId="{3A2C70C6-2F4E-4781-A72F-DB82230D3E76}" dt="2022-02-10T10:40:04.078" v="983"/>
          <ac:spMkLst>
            <pc:docMk/>
            <pc:sldMk cId="1724300760" sldId="262"/>
            <ac:spMk id="3" creationId="{F289A437-CAC8-4AEA-BC05-AD6A9090E8FF}"/>
          </ac:spMkLst>
        </pc:spChg>
        <pc:spChg chg="mod">
          <ac:chgData name="Amal R Babu" userId="3a292d0a-112b-4bc3-bf38-7771656893d2" providerId="ADAL" clId="{3A2C70C6-2F4E-4781-A72F-DB82230D3E76}" dt="2022-02-10T10:40:04.078" v="983"/>
          <ac:spMkLst>
            <pc:docMk/>
            <pc:sldMk cId="1724300760" sldId="262"/>
            <ac:spMk id="4" creationId="{774AAC0C-2AB2-4081-A766-5709F37E9061}"/>
          </ac:spMkLst>
        </pc:spChg>
        <pc:spChg chg="add mod ord">
          <ac:chgData name="Amal R Babu" userId="3a292d0a-112b-4bc3-bf38-7771656893d2" providerId="ADAL" clId="{3A2C70C6-2F4E-4781-A72F-DB82230D3E76}" dt="2022-02-10T10:55:09.181" v="1072" actId="1076"/>
          <ac:spMkLst>
            <pc:docMk/>
            <pc:sldMk cId="1724300760" sldId="262"/>
            <ac:spMk id="6" creationId="{4EFBB71C-4362-4A97-A42B-39D1D27F1D96}"/>
          </ac:spMkLst>
        </pc:spChg>
        <pc:spChg chg="add del mod">
          <ac:chgData name="Amal R Babu" userId="3a292d0a-112b-4bc3-bf38-7771656893d2" providerId="ADAL" clId="{3A2C70C6-2F4E-4781-A72F-DB82230D3E76}" dt="2022-02-10T10:51:47.420" v="1040" actId="478"/>
          <ac:spMkLst>
            <pc:docMk/>
            <pc:sldMk cId="1724300760" sldId="262"/>
            <ac:spMk id="9" creationId="{97170D54-5491-4A73-9388-2C839F3BC243}"/>
          </ac:spMkLst>
        </pc:spChg>
        <pc:spChg chg="add mod">
          <ac:chgData name="Amal R Babu" userId="3a292d0a-112b-4bc3-bf38-7771656893d2" providerId="ADAL" clId="{3A2C70C6-2F4E-4781-A72F-DB82230D3E76}" dt="2022-02-10T10:52:48.462" v="1063" actId="14100"/>
          <ac:spMkLst>
            <pc:docMk/>
            <pc:sldMk cId="1724300760" sldId="262"/>
            <ac:spMk id="10" creationId="{448849FC-6CE2-4A37-BB82-8F2C8C014FD8}"/>
          </ac:spMkLst>
        </pc:spChg>
        <pc:spChg chg="add mod">
          <ac:chgData name="Amal R Babu" userId="3a292d0a-112b-4bc3-bf38-7771656893d2" providerId="ADAL" clId="{3A2C70C6-2F4E-4781-A72F-DB82230D3E76}" dt="2022-02-10T10:52:43.989" v="1062" actId="20577"/>
          <ac:spMkLst>
            <pc:docMk/>
            <pc:sldMk cId="1724300760" sldId="262"/>
            <ac:spMk id="11" creationId="{973FDDA6-6090-4DD3-BCFD-A5BB2B2BC0D3}"/>
          </ac:spMkLst>
        </pc:spChg>
        <pc:spChg chg="mod">
          <ac:chgData name="Amal R Babu" userId="3a292d0a-112b-4bc3-bf38-7771656893d2" providerId="ADAL" clId="{3A2C70C6-2F4E-4781-A72F-DB82230D3E76}" dt="2022-02-10T12:01:42.689" v="1640" actId="12789"/>
          <ac:spMkLst>
            <pc:docMk/>
            <pc:sldMk cId="1724300760" sldId="262"/>
            <ac:spMk id="15" creationId="{0D6FB318-2A6D-42AB-B0DC-329984021771}"/>
          </ac:spMkLst>
        </pc:spChg>
        <pc:spChg chg="mod">
          <ac:chgData name="Amal R Babu" userId="3a292d0a-112b-4bc3-bf38-7771656893d2" providerId="ADAL" clId="{3A2C70C6-2F4E-4781-A72F-DB82230D3E76}" dt="2022-02-10T12:04:17.785" v="1669" actId="207"/>
          <ac:spMkLst>
            <pc:docMk/>
            <pc:sldMk cId="1724300760" sldId="262"/>
            <ac:spMk id="16" creationId="{8AC6CD58-74F1-41F7-BE6C-013FF5DAD3D5}"/>
          </ac:spMkLst>
        </pc:spChg>
        <pc:spChg chg="add mod ord">
          <ac:chgData name="Amal R Babu" userId="3a292d0a-112b-4bc3-bf38-7771656893d2" providerId="ADAL" clId="{3A2C70C6-2F4E-4781-A72F-DB82230D3E76}" dt="2022-02-10T10:59:56.001" v="1127" actId="164"/>
          <ac:spMkLst>
            <pc:docMk/>
            <pc:sldMk cId="1724300760" sldId="262"/>
            <ac:spMk id="17" creationId="{749C8E68-7025-470F-97FD-9134E984E149}"/>
          </ac:spMkLst>
        </pc:spChg>
        <pc:spChg chg="add mod">
          <ac:chgData name="Amal R Babu" userId="3a292d0a-112b-4bc3-bf38-7771656893d2" providerId="ADAL" clId="{3A2C70C6-2F4E-4781-A72F-DB82230D3E76}" dt="2022-02-10T10:59:57.821" v="1128" actId="164"/>
          <ac:spMkLst>
            <pc:docMk/>
            <pc:sldMk cId="1724300760" sldId="262"/>
            <ac:spMk id="18" creationId="{1270AFD5-35B9-40F9-AE1D-0687B06F26BD}"/>
          </ac:spMkLst>
        </pc:spChg>
        <pc:spChg chg="add mod">
          <ac:chgData name="Amal R Babu" userId="3a292d0a-112b-4bc3-bf38-7771656893d2" providerId="ADAL" clId="{3A2C70C6-2F4E-4781-A72F-DB82230D3E76}" dt="2022-02-10T10:58:55.117" v="1118" actId="1076"/>
          <ac:spMkLst>
            <pc:docMk/>
            <pc:sldMk cId="1724300760" sldId="262"/>
            <ac:spMk id="19" creationId="{B73A1B05-BB1C-48B7-9190-41A92485DCBA}"/>
          </ac:spMkLst>
        </pc:spChg>
        <pc:spChg chg="add mod">
          <ac:chgData name="Amal R Babu" userId="3a292d0a-112b-4bc3-bf38-7771656893d2" providerId="ADAL" clId="{3A2C70C6-2F4E-4781-A72F-DB82230D3E76}" dt="2022-02-10T10:58:55.117" v="1118" actId="1076"/>
          <ac:spMkLst>
            <pc:docMk/>
            <pc:sldMk cId="1724300760" sldId="262"/>
            <ac:spMk id="20" creationId="{70343A7A-8379-4080-ACA7-71E75D5AAE26}"/>
          </ac:spMkLst>
        </pc:spChg>
        <pc:spChg chg="add mod">
          <ac:chgData name="Amal R Babu" userId="3a292d0a-112b-4bc3-bf38-7771656893d2" providerId="ADAL" clId="{3A2C70C6-2F4E-4781-A72F-DB82230D3E76}" dt="2022-02-10T10:59:56.001" v="1127" actId="164"/>
          <ac:spMkLst>
            <pc:docMk/>
            <pc:sldMk cId="1724300760" sldId="262"/>
            <ac:spMk id="21" creationId="{64492FAC-1A62-4AEC-9FA4-2BA1F707FB47}"/>
          </ac:spMkLst>
        </pc:spChg>
        <pc:spChg chg="add mod ord">
          <ac:chgData name="Amal R Babu" userId="3a292d0a-112b-4bc3-bf38-7771656893d2" providerId="ADAL" clId="{3A2C70C6-2F4E-4781-A72F-DB82230D3E76}" dt="2022-02-10T10:59:57.821" v="1128" actId="164"/>
          <ac:spMkLst>
            <pc:docMk/>
            <pc:sldMk cId="1724300760" sldId="262"/>
            <ac:spMk id="22" creationId="{1CE62376-23C3-47E5-9FBD-8EDCBA8B90F5}"/>
          </ac:spMkLst>
        </pc:spChg>
        <pc:spChg chg="add mod">
          <ac:chgData name="Amal R Babu" userId="3a292d0a-112b-4bc3-bf38-7771656893d2" providerId="ADAL" clId="{3A2C70C6-2F4E-4781-A72F-DB82230D3E76}" dt="2022-02-10T10:59:07.447" v="1120" actId="1076"/>
          <ac:spMkLst>
            <pc:docMk/>
            <pc:sldMk cId="1724300760" sldId="262"/>
            <ac:spMk id="23" creationId="{990BA43B-ABC8-4D14-A9B8-4B3964CCA813}"/>
          </ac:spMkLst>
        </pc:spChg>
        <pc:spChg chg="add del mod">
          <ac:chgData name="Amal R Babu" userId="3a292d0a-112b-4bc3-bf38-7771656893d2" providerId="ADAL" clId="{3A2C70C6-2F4E-4781-A72F-DB82230D3E76}" dt="2022-02-10T10:58:26.155" v="1113" actId="478"/>
          <ac:spMkLst>
            <pc:docMk/>
            <pc:sldMk cId="1724300760" sldId="262"/>
            <ac:spMk id="24" creationId="{A1E1B9DE-A12B-4CC0-99A3-4AE176E063FD}"/>
          </ac:spMkLst>
        </pc:spChg>
        <pc:spChg chg="add mod">
          <ac:chgData name="Amal R Babu" userId="3a292d0a-112b-4bc3-bf38-7771656893d2" providerId="ADAL" clId="{3A2C70C6-2F4E-4781-A72F-DB82230D3E76}" dt="2022-02-10T10:59:07.447" v="1120" actId="1076"/>
          <ac:spMkLst>
            <pc:docMk/>
            <pc:sldMk cId="1724300760" sldId="262"/>
            <ac:spMk id="25" creationId="{54784E5F-F14A-4297-BCCD-623389A78892}"/>
          </ac:spMkLst>
        </pc:spChg>
        <pc:grpChg chg="add mod">
          <ac:chgData name="Amal R Babu" userId="3a292d0a-112b-4bc3-bf38-7771656893d2" providerId="ADAL" clId="{3A2C70C6-2F4E-4781-A72F-DB82230D3E76}" dt="2022-02-10T10:40:04.078" v="983"/>
          <ac:grpSpMkLst>
            <pc:docMk/>
            <pc:sldMk cId="1724300760" sldId="262"/>
            <ac:grpSpMk id="2" creationId="{A2FF5A12-F6F4-4864-B361-9C528D1CF9B9}"/>
          </ac:grpSpMkLst>
        </pc:grpChg>
        <pc:grpChg chg="add mod">
          <ac:chgData name="Amal R Babu" userId="3a292d0a-112b-4bc3-bf38-7771656893d2" providerId="ADAL" clId="{3A2C70C6-2F4E-4781-A72F-DB82230D3E76}" dt="2022-02-10T10:55:15.180" v="1073" actId="1076"/>
          <ac:grpSpMkLst>
            <pc:docMk/>
            <pc:sldMk cId="1724300760" sldId="262"/>
            <ac:grpSpMk id="14" creationId="{9E5F296B-498C-4A6C-8C69-39C035987B2D}"/>
          </ac:grpSpMkLst>
        </pc:grpChg>
        <pc:grpChg chg="add mod">
          <ac:chgData name="Amal R Babu" userId="3a292d0a-112b-4bc3-bf38-7771656893d2" providerId="ADAL" clId="{3A2C70C6-2F4E-4781-A72F-DB82230D3E76}" dt="2022-02-10T10:59:56.001" v="1127" actId="164"/>
          <ac:grpSpMkLst>
            <pc:docMk/>
            <pc:sldMk cId="1724300760" sldId="262"/>
            <ac:grpSpMk id="27" creationId="{852D1DF6-EF45-4256-9DEA-292F2FCB9A44}"/>
          </ac:grpSpMkLst>
        </pc:grpChg>
        <pc:grpChg chg="add mod">
          <ac:chgData name="Amal R Babu" userId="3a292d0a-112b-4bc3-bf38-7771656893d2" providerId="ADAL" clId="{3A2C70C6-2F4E-4781-A72F-DB82230D3E76}" dt="2022-02-10T10:59:57.821" v="1128" actId="164"/>
          <ac:grpSpMkLst>
            <pc:docMk/>
            <pc:sldMk cId="1724300760" sldId="262"/>
            <ac:grpSpMk id="28" creationId="{85513DFE-1100-4A29-87EA-468D2B5E684D}"/>
          </ac:grpSpMkLst>
        </pc:grpChg>
        <pc:picChg chg="add del mod ord">
          <ac:chgData name="Amal R Babu" userId="3a292d0a-112b-4bc3-bf38-7771656893d2" providerId="ADAL" clId="{3A2C70C6-2F4E-4781-A72F-DB82230D3E76}" dt="2022-02-10T10:51:39.791" v="1039" actId="478"/>
          <ac:picMkLst>
            <pc:docMk/>
            <pc:sldMk cId="1724300760" sldId="262"/>
            <ac:picMk id="8" creationId="{C77C5441-32DB-4282-A1B6-743C6A8E6557}"/>
          </ac:picMkLst>
        </pc:picChg>
        <pc:picChg chg="add mod">
          <ac:chgData name="Amal R Babu" userId="3a292d0a-112b-4bc3-bf38-7771656893d2" providerId="ADAL" clId="{3A2C70C6-2F4E-4781-A72F-DB82230D3E76}" dt="2022-02-10T10:54:31.966" v="1068" actId="14100"/>
          <ac:picMkLst>
            <pc:docMk/>
            <pc:sldMk cId="1724300760" sldId="262"/>
            <ac:picMk id="13" creationId="{83FF3EDC-D7B8-45FB-8CC7-F7C17A0AE429}"/>
          </ac:picMkLst>
        </pc:picChg>
        <pc:picChg chg="add mod">
          <ac:chgData name="Amal R Babu" userId="3a292d0a-112b-4bc3-bf38-7771656893d2" providerId="ADAL" clId="{3A2C70C6-2F4E-4781-A72F-DB82230D3E76}" dt="2022-02-10T10:59:22.597" v="1122" actId="1076"/>
          <ac:picMkLst>
            <pc:docMk/>
            <pc:sldMk cId="1724300760" sldId="262"/>
            <ac:picMk id="26" creationId="{3034DC65-361F-4B5A-A499-01DA5546E610}"/>
          </ac:picMkLst>
        </pc:picChg>
        <pc:cxnChg chg="mod">
          <ac:chgData name="Amal R Babu" userId="3a292d0a-112b-4bc3-bf38-7771656893d2" providerId="ADAL" clId="{3A2C70C6-2F4E-4781-A72F-DB82230D3E76}" dt="2022-02-10T10:40:04.078" v="983"/>
          <ac:cxnSpMkLst>
            <pc:docMk/>
            <pc:sldMk cId="1724300760" sldId="262"/>
            <ac:cxnSpMk id="5" creationId="{BE5F46B9-133E-4EF3-A6B4-73851B84C14A}"/>
          </ac:cxnSpMkLst>
        </pc:cxnChg>
      </pc:sldChg>
      <pc:sldChg chg="addSp delSp modSp new mod modTransition delAnim modAnim">
        <pc:chgData name="Amal R Babu" userId="3a292d0a-112b-4bc3-bf38-7771656893d2" providerId="ADAL" clId="{3A2C70C6-2F4E-4781-A72F-DB82230D3E76}" dt="2022-02-10T12:28:05.680" v="1995" actId="21"/>
        <pc:sldMkLst>
          <pc:docMk/>
          <pc:sldMk cId="3605232154" sldId="263"/>
        </pc:sldMkLst>
        <pc:spChg chg="mod">
          <ac:chgData name="Amal R Babu" userId="3a292d0a-112b-4bc3-bf38-7771656893d2" providerId="ADAL" clId="{3A2C70C6-2F4E-4781-A72F-DB82230D3E76}" dt="2022-02-10T11:02:16.905" v="1136"/>
          <ac:spMkLst>
            <pc:docMk/>
            <pc:sldMk cId="3605232154" sldId="263"/>
            <ac:spMk id="3" creationId="{659D4F33-0F22-4B17-9CA2-BE7E2636D866}"/>
          </ac:spMkLst>
        </pc:spChg>
        <pc:spChg chg="mod">
          <ac:chgData name="Amal R Babu" userId="3a292d0a-112b-4bc3-bf38-7771656893d2" providerId="ADAL" clId="{3A2C70C6-2F4E-4781-A72F-DB82230D3E76}" dt="2022-02-10T11:02:16.905" v="1136"/>
          <ac:spMkLst>
            <pc:docMk/>
            <pc:sldMk cId="3605232154" sldId="263"/>
            <ac:spMk id="4" creationId="{20D4C392-4C10-4806-A8C9-C315A4B8C3A6}"/>
          </ac:spMkLst>
        </pc:spChg>
        <pc:spChg chg="add del mod">
          <ac:chgData name="Amal R Babu" userId="3a292d0a-112b-4bc3-bf38-7771656893d2" providerId="ADAL" clId="{3A2C70C6-2F4E-4781-A72F-DB82230D3E76}" dt="2022-02-10T11:12:38.490" v="1233" actId="14100"/>
          <ac:spMkLst>
            <pc:docMk/>
            <pc:sldMk cId="3605232154" sldId="263"/>
            <ac:spMk id="6" creationId="{20EAA61D-3AD8-49FD-9E6C-C43D91526017}"/>
          </ac:spMkLst>
        </pc:spChg>
        <pc:spChg chg="add mod ord">
          <ac:chgData name="Amal R Babu" userId="3a292d0a-112b-4bc3-bf38-7771656893d2" providerId="ADAL" clId="{3A2C70C6-2F4E-4781-A72F-DB82230D3E76}" dt="2022-02-10T11:11:49.703" v="1221" actId="1076"/>
          <ac:spMkLst>
            <pc:docMk/>
            <pc:sldMk cId="3605232154" sldId="263"/>
            <ac:spMk id="7" creationId="{414A8E7E-FD05-43BC-8C27-CCBFA2BD6C9B}"/>
          </ac:spMkLst>
        </pc:spChg>
        <pc:spChg chg="add mod">
          <ac:chgData name="Amal R Babu" userId="3a292d0a-112b-4bc3-bf38-7771656893d2" providerId="ADAL" clId="{3A2C70C6-2F4E-4781-A72F-DB82230D3E76}" dt="2022-02-10T11:17:03.380" v="1286" actId="14100"/>
          <ac:spMkLst>
            <pc:docMk/>
            <pc:sldMk cId="3605232154" sldId="263"/>
            <ac:spMk id="8" creationId="{47C89934-9174-4D5D-8385-CAC6C8E60F23}"/>
          </ac:spMkLst>
        </pc:spChg>
        <pc:spChg chg="add mod">
          <ac:chgData name="Amal R Babu" userId="3a292d0a-112b-4bc3-bf38-7771656893d2" providerId="ADAL" clId="{3A2C70C6-2F4E-4781-A72F-DB82230D3E76}" dt="2022-02-10T11:16:30.882" v="1277" actId="1076"/>
          <ac:spMkLst>
            <pc:docMk/>
            <pc:sldMk cId="3605232154" sldId="263"/>
            <ac:spMk id="9" creationId="{B104C9A2-1CB6-4ED6-82F4-DCCBB3CAD98B}"/>
          </ac:spMkLst>
        </pc:spChg>
        <pc:spChg chg="add mod">
          <ac:chgData name="Amal R Babu" userId="3a292d0a-112b-4bc3-bf38-7771656893d2" providerId="ADAL" clId="{3A2C70C6-2F4E-4781-A72F-DB82230D3E76}" dt="2022-02-10T11:07:35.183" v="1194" actId="164"/>
          <ac:spMkLst>
            <pc:docMk/>
            <pc:sldMk cId="3605232154" sldId="263"/>
            <ac:spMk id="11" creationId="{9861098C-2960-4242-9029-D8E277BB93B1}"/>
          </ac:spMkLst>
        </pc:spChg>
        <pc:spChg chg="add mod">
          <ac:chgData name="Amal R Babu" userId="3a292d0a-112b-4bc3-bf38-7771656893d2" providerId="ADAL" clId="{3A2C70C6-2F4E-4781-A72F-DB82230D3E76}" dt="2022-02-10T11:07:37.050" v="1195" actId="164"/>
          <ac:spMkLst>
            <pc:docMk/>
            <pc:sldMk cId="3605232154" sldId="263"/>
            <ac:spMk id="12" creationId="{697938E4-E400-454D-B961-A7A7742F97B1}"/>
          </ac:spMkLst>
        </pc:spChg>
        <pc:spChg chg="add mod topLvl">
          <ac:chgData name="Amal R Babu" userId="3a292d0a-112b-4bc3-bf38-7771656893d2" providerId="ADAL" clId="{3A2C70C6-2F4E-4781-A72F-DB82230D3E76}" dt="2022-02-10T11:15:02.993" v="1266" actId="164"/>
          <ac:spMkLst>
            <pc:docMk/>
            <pc:sldMk cId="3605232154" sldId="263"/>
            <ac:spMk id="13" creationId="{8991F98D-C51B-499B-9C2C-DC8A37A08883}"/>
          </ac:spMkLst>
        </pc:spChg>
        <pc:spChg chg="add mod topLvl">
          <ac:chgData name="Amal R Babu" userId="3a292d0a-112b-4bc3-bf38-7771656893d2" providerId="ADAL" clId="{3A2C70C6-2F4E-4781-A72F-DB82230D3E76}" dt="2022-02-10T11:15:01.304" v="1265" actId="164"/>
          <ac:spMkLst>
            <pc:docMk/>
            <pc:sldMk cId="3605232154" sldId="263"/>
            <ac:spMk id="14" creationId="{00EB9274-6662-4001-86C7-FE52F66C38B3}"/>
          </ac:spMkLst>
        </pc:spChg>
        <pc:spChg chg="add mod">
          <ac:chgData name="Amal R Babu" userId="3a292d0a-112b-4bc3-bf38-7771656893d2" providerId="ADAL" clId="{3A2C70C6-2F4E-4781-A72F-DB82230D3E76}" dt="2022-02-10T11:07:35.183" v="1194" actId="164"/>
          <ac:spMkLst>
            <pc:docMk/>
            <pc:sldMk cId="3605232154" sldId="263"/>
            <ac:spMk id="15" creationId="{C06DEA12-AB96-4DE9-9EA0-0115AF226D4C}"/>
          </ac:spMkLst>
        </pc:spChg>
        <pc:spChg chg="add mod">
          <ac:chgData name="Amal R Babu" userId="3a292d0a-112b-4bc3-bf38-7771656893d2" providerId="ADAL" clId="{3A2C70C6-2F4E-4781-A72F-DB82230D3E76}" dt="2022-02-10T11:07:37.050" v="1195" actId="164"/>
          <ac:spMkLst>
            <pc:docMk/>
            <pc:sldMk cId="3605232154" sldId="263"/>
            <ac:spMk id="16" creationId="{833BD3EC-4B11-4E48-9007-F30F2B94D8B3}"/>
          </ac:spMkLst>
        </pc:spChg>
        <pc:spChg chg="add mod topLvl">
          <ac:chgData name="Amal R Babu" userId="3a292d0a-112b-4bc3-bf38-7771656893d2" providerId="ADAL" clId="{3A2C70C6-2F4E-4781-A72F-DB82230D3E76}" dt="2022-02-10T12:28:03.306" v="1994" actId="1035"/>
          <ac:spMkLst>
            <pc:docMk/>
            <pc:sldMk cId="3605232154" sldId="263"/>
            <ac:spMk id="17" creationId="{85334C47-3C4F-4013-AF83-B7800E6B5FDC}"/>
          </ac:spMkLst>
        </pc:spChg>
        <pc:spChg chg="add del mod topLvl">
          <ac:chgData name="Amal R Babu" userId="3a292d0a-112b-4bc3-bf38-7771656893d2" providerId="ADAL" clId="{3A2C70C6-2F4E-4781-A72F-DB82230D3E76}" dt="2022-02-10T11:13:46.420" v="1242" actId="478"/>
          <ac:spMkLst>
            <pc:docMk/>
            <pc:sldMk cId="3605232154" sldId="263"/>
            <ac:spMk id="18" creationId="{9F8FB990-2EAF-4BFE-8AAA-900355AE81D7}"/>
          </ac:spMkLst>
        </pc:spChg>
        <pc:spChg chg="add del mod">
          <ac:chgData name="Amal R Babu" userId="3a292d0a-112b-4bc3-bf38-7771656893d2" providerId="ADAL" clId="{3A2C70C6-2F4E-4781-A72F-DB82230D3E76}" dt="2022-02-10T11:12:07.598" v="1228" actId="478"/>
          <ac:spMkLst>
            <pc:docMk/>
            <pc:sldMk cId="3605232154" sldId="263"/>
            <ac:spMk id="23" creationId="{4C9289F6-227A-4FF0-BCB2-A17F5266A9D3}"/>
          </ac:spMkLst>
        </pc:spChg>
        <pc:spChg chg="add mod">
          <ac:chgData name="Amal R Babu" userId="3a292d0a-112b-4bc3-bf38-7771656893d2" providerId="ADAL" clId="{3A2C70C6-2F4E-4781-A72F-DB82230D3E76}" dt="2022-02-10T12:04:23.952" v="1670" actId="207"/>
          <ac:spMkLst>
            <pc:docMk/>
            <pc:sldMk cId="3605232154" sldId="263"/>
            <ac:spMk id="24" creationId="{FD5911E1-C6B8-404B-BA42-95A72C8005D7}"/>
          </ac:spMkLst>
        </pc:spChg>
        <pc:spChg chg="mod">
          <ac:chgData name="Amal R Babu" userId="3a292d0a-112b-4bc3-bf38-7771656893d2" providerId="ADAL" clId="{3A2C70C6-2F4E-4781-A72F-DB82230D3E76}" dt="2022-02-10T11:13:50.056" v="1243" actId="571"/>
          <ac:spMkLst>
            <pc:docMk/>
            <pc:sldMk cId="3605232154" sldId="263"/>
            <ac:spMk id="27" creationId="{8BBA81EE-1DFE-4199-B364-90DE9BB4AFB9}"/>
          </ac:spMkLst>
        </pc:spChg>
        <pc:spChg chg="mod">
          <ac:chgData name="Amal R Babu" userId="3a292d0a-112b-4bc3-bf38-7771656893d2" providerId="ADAL" clId="{3A2C70C6-2F4E-4781-A72F-DB82230D3E76}" dt="2022-02-10T11:13:50.056" v="1243" actId="571"/>
          <ac:spMkLst>
            <pc:docMk/>
            <pc:sldMk cId="3605232154" sldId="263"/>
            <ac:spMk id="28" creationId="{644081E7-8583-406E-8597-00D14A0FB78E}"/>
          </ac:spMkLst>
        </pc:spChg>
        <pc:spChg chg="mod">
          <ac:chgData name="Amal R Babu" userId="3a292d0a-112b-4bc3-bf38-7771656893d2" providerId="ADAL" clId="{3A2C70C6-2F4E-4781-A72F-DB82230D3E76}" dt="2022-02-10T12:27:43.356" v="1970" actId="1035"/>
          <ac:spMkLst>
            <pc:docMk/>
            <pc:sldMk cId="3605232154" sldId="263"/>
            <ac:spMk id="30" creationId="{1C36609E-AAAE-4990-A47B-6FA31ED8A0C4}"/>
          </ac:spMkLst>
        </pc:spChg>
        <pc:spChg chg="mod">
          <ac:chgData name="Amal R Babu" userId="3a292d0a-112b-4bc3-bf38-7771656893d2" providerId="ADAL" clId="{3A2C70C6-2F4E-4781-A72F-DB82230D3E76}" dt="2022-02-10T12:04:27.377" v="1671" actId="207"/>
          <ac:spMkLst>
            <pc:docMk/>
            <pc:sldMk cId="3605232154" sldId="263"/>
            <ac:spMk id="31" creationId="{4E08FD6A-19D7-4B4E-B655-109AF4EA7B76}"/>
          </ac:spMkLst>
        </pc:spChg>
        <pc:spChg chg="add del mod">
          <ac:chgData name="Amal R Babu" userId="3a292d0a-112b-4bc3-bf38-7771656893d2" providerId="ADAL" clId="{3A2C70C6-2F4E-4781-A72F-DB82230D3E76}" dt="2022-02-10T11:17:04.783" v="1287" actId="478"/>
          <ac:spMkLst>
            <pc:docMk/>
            <pc:sldMk cId="3605232154" sldId="263"/>
            <ac:spMk id="35" creationId="{B9DC1D29-D1C8-4656-9C58-A9991993F256}"/>
          </ac:spMkLst>
        </pc:spChg>
        <pc:spChg chg="add del mod">
          <ac:chgData name="Amal R Babu" userId="3a292d0a-112b-4bc3-bf38-7771656893d2" providerId="ADAL" clId="{3A2C70C6-2F4E-4781-A72F-DB82230D3E76}" dt="2022-02-10T12:26:49.841" v="1935" actId="21"/>
          <ac:spMkLst>
            <pc:docMk/>
            <pc:sldMk cId="3605232154" sldId="263"/>
            <ac:spMk id="36" creationId="{0FB38D13-2E20-4DBE-BDCB-551CBCF29420}"/>
          </ac:spMkLst>
        </pc:spChg>
        <pc:spChg chg="add del mod">
          <ac:chgData name="Amal R Babu" userId="3a292d0a-112b-4bc3-bf38-7771656893d2" providerId="ADAL" clId="{3A2C70C6-2F4E-4781-A72F-DB82230D3E76}" dt="2022-02-10T12:28:05.680" v="1995" actId="21"/>
          <ac:spMkLst>
            <pc:docMk/>
            <pc:sldMk cId="3605232154" sldId="263"/>
            <ac:spMk id="37" creationId="{1254C1E9-E8B1-4033-826B-A29211D5D6DA}"/>
          </ac:spMkLst>
        </pc:spChg>
        <pc:grpChg chg="add mod">
          <ac:chgData name="Amal R Babu" userId="3a292d0a-112b-4bc3-bf38-7771656893d2" providerId="ADAL" clId="{3A2C70C6-2F4E-4781-A72F-DB82230D3E76}" dt="2022-02-10T11:02:16.905" v="1136"/>
          <ac:grpSpMkLst>
            <pc:docMk/>
            <pc:sldMk cId="3605232154" sldId="263"/>
            <ac:grpSpMk id="2" creationId="{AEFB0BEE-C1E0-460C-82A9-729DB874C7C4}"/>
          </ac:grpSpMkLst>
        </pc:grpChg>
        <pc:grpChg chg="add mod">
          <ac:chgData name="Amal R Babu" userId="3a292d0a-112b-4bc3-bf38-7771656893d2" providerId="ADAL" clId="{3A2C70C6-2F4E-4781-A72F-DB82230D3E76}" dt="2022-02-10T11:07:35.183" v="1194" actId="164"/>
          <ac:grpSpMkLst>
            <pc:docMk/>
            <pc:sldMk cId="3605232154" sldId="263"/>
            <ac:grpSpMk id="19" creationId="{CA962B78-D17A-40A3-BA04-3CDBEC132751}"/>
          </ac:grpSpMkLst>
        </pc:grpChg>
        <pc:grpChg chg="add mod">
          <ac:chgData name="Amal R Babu" userId="3a292d0a-112b-4bc3-bf38-7771656893d2" providerId="ADAL" clId="{3A2C70C6-2F4E-4781-A72F-DB82230D3E76}" dt="2022-02-10T11:07:37.050" v="1195" actId="164"/>
          <ac:grpSpMkLst>
            <pc:docMk/>
            <pc:sldMk cId="3605232154" sldId="263"/>
            <ac:grpSpMk id="20" creationId="{5E6E6EBB-C1DA-4151-8CEA-D5423CAF04E8}"/>
          </ac:grpSpMkLst>
        </pc:grpChg>
        <pc:grpChg chg="add del mod">
          <ac:chgData name="Amal R Babu" userId="3a292d0a-112b-4bc3-bf38-7771656893d2" providerId="ADAL" clId="{3A2C70C6-2F4E-4781-A72F-DB82230D3E76}" dt="2022-02-10T11:13:34.883" v="1238" actId="165"/>
          <ac:grpSpMkLst>
            <pc:docMk/>
            <pc:sldMk cId="3605232154" sldId="263"/>
            <ac:grpSpMk id="21" creationId="{308968D4-6173-431D-AE4F-FA5FA522A7DE}"/>
          </ac:grpSpMkLst>
        </pc:grpChg>
        <pc:grpChg chg="add del mod">
          <ac:chgData name="Amal R Babu" userId="3a292d0a-112b-4bc3-bf38-7771656893d2" providerId="ADAL" clId="{3A2C70C6-2F4E-4781-A72F-DB82230D3E76}" dt="2022-02-10T11:13:46.420" v="1242" actId="478"/>
          <ac:grpSpMkLst>
            <pc:docMk/>
            <pc:sldMk cId="3605232154" sldId="263"/>
            <ac:grpSpMk id="22" creationId="{11CFF521-0C8D-47DF-B2FB-A140E4BCBD4E}"/>
          </ac:grpSpMkLst>
        </pc:grpChg>
        <pc:grpChg chg="add mod">
          <ac:chgData name="Amal R Babu" userId="3a292d0a-112b-4bc3-bf38-7771656893d2" providerId="ADAL" clId="{3A2C70C6-2F4E-4781-A72F-DB82230D3E76}" dt="2022-02-10T11:15:02.993" v="1266" actId="164"/>
          <ac:grpSpMkLst>
            <pc:docMk/>
            <pc:sldMk cId="3605232154" sldId="263"/>
            <ac:grpSpMk id="25" creationId="{5F3B4A40-AD11-4614-8F94-1EDB20CB5E8E}"/>
          </ac:grpSpMkLst>
        </pc:grpChg>
        <pc:grpChg chg="add del mod">
          <ac:chgData name="Amal R Babu" userId="3a292d0a-112b-4bc3-bf38-7771656893d2" providerId="ADAL" clId="{3A2C70C6-2F4E-4781-A72F-DB82230D3E76}" dt="2022-02-10T11:14:39.763" v="1258" actId="478"/>
          <ac:grpSpMkLst>
            <pc:docMk/>
            <pc:sldMk cId="3605232154" sldId="263"/>
            <ac:grpSpMk id="26" creationId="{60126D56-94EC-4A2D-B6FF-7136BD8C91F3}"/>
          </ac:grpSpMkLst>
        </pc:grpChg>
        <pc:grpChg chg="add mod topLvl">
          <ac:chgData name="Amal R Babu" userId="3a292d0a-112b-4bc3-bf38-7771656893d2" providerId="ADAL" clId="{3A2C70C6-2F4E-4781-A72F-DB82230D3E76}" dt="2022-02-10T11:15:01.304" v="1265" actId="164"/>
          <ac:grpSpMkLst>
            <pc:docMk/>
            <pc:sldMk cId="3605232154" sldId="263"/>
            <ac:grpSpMk id="29" creationId="{E42CB00A-F734-4BDF-B038-D6FD3C124B85}"/>
          </ac:grpSpMkLst>
        </pc:grpChg>
        <pc:grpChg chg="add del mod">
          <ac:chgData name="Amal R Babu" userId="3a292d0a-112b-4bc3-bf38-7771656893d2" providerId="ADAL" clId="{3A2C70C6-2F4E-4781-A72F-DB82230D3E76}" dt="2022-02-10T11:14:59.331" v="1263" actId="165"/>
          <ac:grpSpMkLst>
            <pc:docMk/>
            <pc:sldMk cId="3605232154" sldId="263"/>
            <ac:grpSpMk id="32" creationId="{DEEB237F-B101-4274-8DCA-8ED93EE88959}"/>
          </ac:grpSpMkLst>
        </pc:grpChg>
        <pc:grpChg chg="add mod">
          <ac:chgData name="Amal R Babu" userId="3a292d0a-112b-4bc3-bf38-7771656893d2" providerId="ADAL" clId="{3A2C70C6-2F4E-4781-A72F-DB82230D3E76}" dt="2022-02-10T11:15:01.304" v="1265" actId="164"/>
          <ac:grpSpMkLst>
            <pc:docMk/>
            <pc:sldMk cId="3605232154" sldId="263"/>
            <ac:grpSpMk id="33" creationId="{E0D4445A-114E-44BF-B4D1-D0010BAD6EAB}"/>
          </ac:grpSpMkLst>
        </pc:grpChg>
        <pc:grpChg chg="add mod">
          <ac:chgData name="Amal R Babu" userId="3a292d0a-112b-4bc3-bf38-7771656893d2" providerId="ADAL" clId="{3A2C70C6-2F4E-4781-A72F-DB82230D3E76}" dt="2022-02-10T11:15:02.993" v="1266" actId="164"/>
          <ac:grpSpMkLst>
            <pc:docMk/>
            <pc:sldMk cId="3605232154" sldId="263"/>
            <ac:grpSpMk id="34" creationId="{D8781B59-EA6C-4D3A-A0D4-FA5E4AEEAE50}"/>
          </ac:grpSpMkLst>
        </pc:grpChg>
        <pc:picChg chg="add mod">
          <ac:chgData name="Amal R Babu" userId="3a292d0a-112b-4bc3-bf38-7771656893d2" providerId="ADAL" clId="{3A2C70C6-2F4E-4781-A72F-DB82230D3E76}" dt="2022-02-10T11:03:39.414" v="1154" actId="1076"/>
          <ac:picMkLst>
            <pc:docMk/>
            <pc:sldMk cId="3605232154" sldId="263"/>
            <ac:picMk id="10" creationId="{7DF18F4C-3CE0-4EFB-BAA2-950A27F8D74E}"/>
          </ac:picMkLst>
        </pc:picChg>
        <pc:cxnChg chg="mod">
          <ac:chgData name="Amal R Babu" userId="3a292d0a-112b-4bc3-bf38-7771656893d2" providerId="ADAL" clId="{3A2C70C6-2F4E-4781-A72F-DB82230D3E76}" dt="2022-02-10T11:02:16.905" v="1136"/>
          <ac:cxnSpMkLst>
            <pc:docMk/>
            <pc:sldMk cId="3605232154" sldId="263"/>
            <ac:cxnSpMk id="5" creationId="{7ECDA734-C5CA-4BA0-8EE1-FE74CCFA84D7}"/>
          </ac:cxnSpMkLst>
        </pc:cxnChg>
      </pc:sldChg>
      <pc:sldChg chg="addSp delSp modSp new mod modTransition modAnim">
        <pc:chgData name="Amal R Babu" userId="3a292d0a-112b-4bc3-bf38-7771656893d2" providerId="ADAL" clId="{3A2C70C6-2F4E-4781-A72F-DB82230D3E76}" dt="2022-02-10T12:27:26.816" v="1947" actId="21"/>
        <pc:sldMkLst>
          <pc:docMk/>
          <pc:sldMk cId="1416321721" sldId="264"/>
        </pc:sldMkLst>
        <pc:spChg chg="mod">
          <ac:chgData name="Amal R Babu" userId="3a292d0a-112b-4bc3-bf38-7771656893d2" providerId="ADAL" clId="{3A2C70C6-2F4E-4781-A72F-DB82230D3E76}" dt="2022-02-10T11:36:01.672" v="1290"/>
          <ac:spMkLst>
            <pc:docMk/>
            <pc:sldMk cId="1416321721" sldId="264"/>
            <ac:spMk id="3" creationId="{2E411E76-A630-4872-8CB9-1A23A854EAC8}"/>
          </ac:spMkLst>
        </pc:spChg>
        <pc:spChg chg="mod">
          <ac:chgData name="Amal R Babu" userId="3a292d0a-112b-4bc3-bf38-7771656893d2" providerId="ADAL" clId="{3A2C70C6-2F4E-4781-A72F-DB82230D3E76}" dt="2022-02-10T11:36:01.672" v="1290"/>
          <ac:spMkLst>
            <pc:docMk/>
            <pc:sldMk cId="1416321721" sldId="264"/>
            <ac:spMk id="4" creationId="{C95E2DE3-6362-4860-9F9A-FA371B68424B}"/>
          </ac:spMkLst>
        </pc:spChg>
        <pc:spChg chg="add mod">
          <ac:chgData name="Amal R Babu" userId="3a292d0a-112b-4bc3-bf38-7771656893d2" providerId="ADAL" clId="{3A2C70C6-2F4E-4781-A72F-DB82230D3E76}" dt="2022-02-10T11:36:27.438" v="1302" actId="14100"/>
          <ac:spMkLst>
            <pc:docMk/>
            <pc:sldMk cId="1416321721" sldId="264"/>
            <ac:spMk id="6" creationId="{D6EB15A0-D5C3-4B7F-801F-9F7CBA447ED1}"/>
          </ac:spMkLst>
        </pc:spChg>
        <pc:spChg chg="add mod">
          <ac:chgData name="Amal R Babu" userId="3a292d0a-112b-4bc3-bf38-7771656893d2" providerId="ADAL" clId="{3A2C70C6-2F4E-4781-A72F-DB82230D3E76}" dt="2022-02-10T11:36:21.264" v="1300" actId="12788"/>
          <ac:spMkLst>
            <pc:docMk/>
            <pc:sldMk cId="1416321721" sldId="264"/>
            <ac:spMk id="7" creationId="{50BFB204-8D71-4597-A742-4033570C6229}"/>
          </ac:spMkLst>
        </pc:spChg>
        <pc:spChg chg="add mod topLvl">
          <ac:chgData name="Amal R Babu" userId="3a292d0a-112b-4bc3-bf38-7771656893d2" providerId="ADAL" clId="{3A2C70C6-2F4E-4781-A72F-DB82230D3E76}" dt="2022-02-10T11:45:12.855" v="1489" actId="164"/>
          <ac:spMkLst>
            <pc:docMk/>
            <pc:sldMk cId="1416321721" sldId="264"/>
            <ac:spMk id="8" creationId="{0E7F7D9E-6739-4522-9BFF-0CECF9DC785B}"/>
          </ac:spMkLst>
        </pc:spChg>
        <pc:spChg chg="mod">
          <ac:chgData name="Amal R Babu" userId="3a292d0a-112b-4bc3-bf38-7771656893d2" providerId="ADAL" clId="{3A2C70C6-2F4E-4781-A72F-DB82230D3E76}" dt="2022-02-10T11:37:13.609" v="1308"/>
          <ac:spMkLst>
            <pc:docMk/>
            <pc:sldMk cId="1416321721" sldId="264"/>
            <ac:spMk id="10" creationId="{243F33DD-C551-4570-B884-F7D4C6E10272}"/>
          </ac:spMkLst>
        </pc:spChg>
        <pc:spChg chg="mod">
          <ac:chgData name="Amal R Babu" userId="3a292d0a-112b-4bc3-bf38-7771656893d2" providerId="ADAL" clId="{3A2C70C6-2F4E-4781-A72F-DB82230D3E76}" dt="2022-02-10T11:37:13.609" v="1308"/>
          <ac:spMkLst>
            <pc:docMk/>
            <pc:sldMk cId="1416321721" sldId="264"/>
            <ac:spMk id="11" creationId="{4C7DEDFD-D09C-46FF-8ABC-171CCFDBC33C}"/>
          </ac:spMkLst>
        </pc:spChg>
        <pc:spChg chg="mod">
          <ac:chgData name="Amal R Babu" userId="3a292d0a-112b-4bc3-bf38-7771656893d2" providerId="ADAL" clId="{3A2C70C6-2F4E-4781-A72F-DB82230D3E76}" dt="2022-02-10T11:37:13.609" v="1308"/>
          <ac:spMkLst>
            <pc:docMk/>
            <pc:sldMk cId="1416321721" sldId="264"/>
            <ac:spMk id="13" creationId="{4A9CE466-36AF-4C58-BCE8-8F959A5E0010}"/>
          </ac:spMkLst>
        </pc:spChg>
        <pc:spChg chg="mod">
          <ac:chgData name="Amal R Babu" userId="3a292d0a-112b-4bc3-bf38-7771656893d2" providerId="ADAL" clId="{3A2C70C6-2F4E-4781-A72F-DB82230D3E76}" dt="2022-02-10T11:37:13.609" v="1308"/>
          <ac:spMkLst>
            <pc:docMk/>
            <pc:sldMk cId="1416321721" sldId="264"/>
            <ac:spMk id="15" creationId="{5B5A6978-1DB5-4D2E-B6B2-0CB12253D95A}"/>
          </ac:spMkLst>
        </pc:spChg>
        <pc:spChg chg="mod">
          <ac:chgData name="Amal R Babu" userId="3a292d0a-112b-4bc3-bf38-7771656893d2" providerId="ADAL" clId="{3A2C70C6-2F4E-4781-A72F-DB82230D3E76}" dt="2022-02-10T11:37:13.609" v="1308"/>
          <ac:spMkLst>
            <pc:docMk/>
            <pc:sldMk cId="1416321721" sldId="264"/>
            <ac:spMk id="16" creationId="{C369898B-2D9C-473F-9944-B87A39DA7B5C}"/>
          </ac:spMkLst>
        </pc:spChg>
        <pc:spChg chg="add mod">
          <ac:chgData name="Amal R Babu" userId="3a292d0a-112b-4bc3-bf38-7771656893d2" providerId="ADAL" clId="{3A2C70C6-2F4E-4781-A72F-DB82230D3E76}" dt="2022-02-10T11:37:22.860" v="1313" actId="164"/>
          <ac:spMkLst>
            <pc:docMk/>
            <pc:sldMk cId="1416321721" sldId="264"/>
            <ac:spMk id="17" creationId="{969E8E24-06CD-4BC2-A9B6-8288CD31019D}"/>
          </ac:spMkLst>
        </pc:spChg>
        <pc:spChg chg="add mod">
          <ac:chgData name="Amal R Babu" userId="3a292d0a-112b-4bc3-bf38-7771656893d2" providerId="ADAL" clId="{3A2C70C6-2F4E-4781-A72F-DB82230D3E76}" dt="2022-02-10T11:37:22.860" v="1313" actId="164"/>
          <ac:spMkLst>
            <pc:docMk/>
            <pc:sldMk cId="1416321721" sldId="264"/>
            <ac:spMk id="18" creationId="{9F314EC7-5D0E-48BE-B38F-72124662FB55}"/>
          </ac:spMkLst>
        </pc:spChg>
        <pc:spChg chg="add mod topLvl">
          <ac:chgData name="Amal R Babu" userId="3a292d0a-112b-4bc3-bf38-7771656893d2" providerId="ADAL" clId="{3A2C70C6-2F4E-4781-A72F-DB82230D3E76}" dt="2022-02-10T11:45:15.560" v="1490" actId="164"/>
          <ac:spMkLst>
            <pc:docMk/>
            <pc:sldMk cId="1416321721" sldId="264"/>
            <ac:spMk id="20" creationId="{AB3C06B2-203B-47D7-BB1B-55FB0B0B1D3A}"/>
          </ac:spMkLst>
        </pc:spChg>
        <pc:spChg chg="add mod topLvl">
          <ac:chgData name="Amal R Babu" userId="3a292d0a-112b-4bc3-bf38-7771656893d2" providerId="ADAL" clId="{3A2C70C6-2F4E-4781-A72F-DB82230D3E76}" dt="2022-02-10T11:45:35.236" v="1493" actId="207"/>
          <ac:spMkLst>
            <pc:docMk/>
            <pc:sldMk cId="1416321721" sldId="264"/>
            <ac:spMk id="21" creationId="{31E0662F-F63D-4691-A627-AF0D5513EC88}"/>
          </ac:spMkLst>
        </pc:spChg>
        <pc:spChg chg="add mod topLvl">
          <ac:chgData name="Amal R Babu" userId="3a292d0a-112b-4bc3-bf38-7771656893d2" providerId="ADAL" clId="{3A2C70C6-2F4E-4781-A72F-DB82230D3E76}" dt="2022-02-10T11:45:40.250" v="1494" actId="207"/>
          <ac:spMkLst>
            <pc:docMk/>
            <pc:sldMk cId="1416321721" sldId="264"/>
            <ac:spMk id="22" creationId="{99A3BB88-E994-4FDA-AE2D-50EBC20F3DC4}"/>
          </ac:spMkLst>
        </pc:spChg>
        <pc:spChg chg="add mod topLvl">
          <ac:chgData name="Amal R Babu" userId="3a292d0a-112b-4bc3-bf38-7771656893d2" providerId="ADAL" clId="{3A2C70C6-2F4E-4781-A72F-DB82230D3E76}" dt="2022-02-10T11:45:07.473" v="1487" actId="164"/>
          <ac:spMkLst>
            <pc:docMk/>
            <pc:sldMk cId="1416321721" sldId="264"/>
            <ac:spMk id="23" creationId="{C7F47EDA-D6FF-4311-B949-EC76F73EADA2}"/>
          </ac:spMkLst>
        </pc:spChg>
        <pc:spChg chg="add mod topLvl">
          <ac:chgData name="Amal R Babu" userId="3a292d0a-112b-4bc3-bf38-7771656893d2" providerId="ADAL" clId="{3A2C70C6-2F4E-4781-A72F-DB82230D3E76}" dt="2022-02-10T11:45:20.702" v="1492" actId="164"/>
          <ac:spMkLst>
            <pc:docMk/>
            <pc:sldMk cId="1416321721" sldId="264"/>
            <ac:spMk id="24" creationId="{2FCAB931-A706-4699-9AF0-4228DEB9A91E}"/>
          </ac:spMkLst>
        </pc:spChg>
        <pc:spChg chg="add mod topLvl">
          <ac:chgData name="Amal R Babu" userId="3a292d0a-112b-4bc3-bf38-7771656893d2" providerId="ADAL" clId="{3A2C70C6-2F4E-4781-A72F-DB82230D3E76}" dt="2022-02-10T11:42:43.598" v="1402" actId="164"/>
          <ac:spMkLst>
            <pc:docMk/>
            <pc:sldMk cId="1416321721" sldId="264"/>
            <ac:spMk id="28" creationId="{96DA2FF9-0B89-48A6-A144-99D1E1DC0618}"/>
          </ac:spMkLst>
        </pc:spChg>
        <pc:spChg chg="add mod topLvl">
          <ac:chgData name="Amal R Babu" userId="3a292d0a-112b-4bc3-bf38-7771656893d2" providerId="ADAL" clId="{3A2C70C6-2F4E-4781-A72F-DB82230D3E76}" dt="2022-02-10T12:05:07.637" v="1676" actId="207"/>
          <ac:spMkLst>
            <pc:docMk/>
            <pc:sldMk cId="1416321721" sldId="264"/>
            <ac:spMk id="29" creationId="{F12F5EA4-8C91-4E68-B3B3-2856110B63C2}"/>
          </ac:spMkLst>
        </pc:spChg>
        <pc:spChg chg="mod topLvl">
          <ac:chgData name="Amal R Babu" userId="3a292d0a-112b-4bc3-bf38-7771656893d2" providerId="ADAL" clId="{3A2C70C6-2F4E-4781-A72F-DB82230D3E76}" dt="2022-02-10T11:42:45.634" v="1403" actId="164"/>
          <ac:spMkLst>
            <pc:docMk/>
            <pc:sldMk cId="1416321721" sldId="264"/>
            <ac:spMk id="32" creationId="{3A1CA482-884F-4E58-93AB-2B7C447BE4B5}"/>
          </ac:spMkLst>
        </pc:spChg>
        <pc:spChg chg="mod topLvl">
          <ac:chgData name="Amal R Babu" userId="3a292d0a-112b-4bc3-bf38-7771656893d2" providerId="ADAL" clId="{3A2C70C6-2F4E-4781-A72F-DB82230D3E76}" dt="2022-02-10T12:05:09.811" v="1677" actId="207"/>
          <ac:spMkLst>
            <pc:docMk/>
            <pc:sldMk cId="1416321721" sldId="264"/>
            <ac:spMk id="33" creationId="{CFF408AB-F74F-40EE-A33A-420EFC969C1A}"/>
          </ac:spMkLst>
        </pc:spChg>
        <pc:spChg chg="mod topLvl">
          <ac:chgData name="Amal R Babu" userId="3a292d0a-112b-4bc3-bf38-7771656893d2" providerId="ADAL" clId="{3A2C70C6-2F4E-4781-A72F-DB82230D3E76}" dt="2022-02-10T11:42:47.761" v="1404" actId="164"/>
          <ac:spMkLst>
            <pc:docMk/>
            <pc:sldMk cId="1416321721" sldId="264"/>
            <ac:spMk id="35" creationId="{8E5DD5F2-A8CB-4478-BCCF-F24E629764E6}"/>
          </ac:spMkLst>
        </pc:spChg>
        <pc:spChg chg="mod topLvl">
          <ac:chgData name="Amal R Babu" userId="3a292d0a-112b-4bc3-bf38-7771656893d2" providerId="ADAL" clId="{3A2C70C6-2F4E-4781-A72F-DB82230D3E76}" dt="2022-02-10T12:05:12.417" v="1678" actId="207"/>
          <ac:spMkLst>
            <pc:docMk/>
            <pc:sldMk cId="1416321721" sldId="264"/>
            <ac:spMk id="36" creationId="{F0405D73-CF54-444B-BDBA-0AFE9F18FFC4}"/>
          </ac:spMkLst>
        </pc:spChg>
        <pc:spChg chg="mod topLvl">
          <ac:chgData name="Amal R Babu" userId="3a292d0a-112b-4bc3-bf38-7771656893d2" providerId="ADAL" clId="{3A2C70C6-2F4E-4781-A72F-DB82230D3E76}" dt="2022-02-10T12:05:34.307" v="1680" actId="207"/>
          <ac:spMkLst>
            <pc:docMk/>
            <pc:sldMk cId="1416321721" sldId="264"/>
            <ac:spMk id="38" creationId="{08322863-9720-44D1-89B0-B9E87D684FEA}"/>
          </ac:spMkLst>
        </pc:spChg>
        <pc:spChg chg="mod topLvl">
          <ac:chgData name="Amal R Babu" userId="3a292d0a-112b-4bc3-bf38-7771656893d2" providerId="ADAL" clId="{3A2C70C6-2F4E-4781-A72F-DB82230D3E76}" dt="2022-02-10T12:04:32.659" v="1672" actId="207"/>
          <ac:spMkLst>
            <pc:docMk/>
            <pc:sldMk cId="1416321721" sldId="264"/>
            <ac:spMk id="39" creationId="{2DCF6F57-C6EF-490F-A8B8-5DF886FC0431}"/>
          </ac:spMkLst>
        </pc:spChg>
        <pc:spChg chg="mod topLvl">
          <ac:chgData name="Amal R Babu" userId="3a292d0a-112b-4bc3-bf38-7771656893d2" providerId="ADAL" clId="{3A2C70C6-2F4E-4781-A72F-DB82230D3E76}" dt="2022-02-10T11:42:39.873" v="1400" actId="164"/>
          <ac:spMkLst>
            <pc:docMk/>
            <pc:sldMk cId="1416321721" sldId="264"/>
            <ac:spMk id="41" creationId="{143A71CA-AEE9-48A9-9633-1325FDA6B89E}"/>
          </ac:spMkLst>
        </pc:spChg>
        <pc:spChg chg="mod topLvl">
          <ac:chgData name="Amal R Babu" userId="3a292d0a-112b-4bc3-bf38-7771656893d2" providerId="ADAL" clId="{3A2C70C6-2F4E-4781-A72F-DB82230D3E76}" dt="2022-02-10T12:04:38.535" v="1673" actId="207"/>
          <ac:spMkLst>
            <pc:docMk/>
            <pc:sldMk cId="1416321721" sldId="264"/>
            <ac:spMk id="42" creationId="{1D7BD6ED-1A73-40B9-BA33-8382DCEFD4F6}"/>
          </ac:spMkLst>
        </pc:spChg>
        <pc:spChg chg="mod topLvl">
          <ac:chgData name="Amal R Babu" userId="3a292d0a-112b-4bc3-bf38-7771656893d2" providerId="ADAL" clId="{3A2C70C6-2F4E-4781-A72F-DB82230D3E76}" dt="2022-02-10T11:42:41.724" v="1401" actId="164"/>
          <ac:spMkLst>
            <pc:docMk/>
            <pc:sldMk cId="1416321721" sldId="264"/>
            <ac:spMk id="44" creationId="{E25CC940-A43C-4345-99DD-38251B11BE5E}"/>
          </ac:spMkLst>
        </pc:spChg>
        <pc:spChg chg="mod topLvl">
          <ac:chgData name="Amal R Babu" userId="3a292d0a-112b-4bc3-bf38-7771656893d2" providerId="ADAL" clId="{3A2C70C6-2F4E-4781-A72F-DB82230D3E76}" dt="2022-02-10T12:05:05.184" v="1675" actId="207"/>
          <ac:spMkLst>
            <pc:docMk/>
            <pc:sldMk cId="1416321721" sldId="264"/>
            <ac:spMk id="45" creationId="{DAA2FFE8-7A45-4B8D-9650-A5F54083E492}"/>
          </ac:spMkLst>
        </pc:spChg>
        <pc:spChg chg="add del mod">
          <ac:chgData name="Amal R Babu" userId="3a292d0a-112b-4bc3-bf38-7771656893d2" providerId="ADAL" clId="{3A2C70C6-2F4E-4781-A72F-DB82230D3E76}" dt="2022-02-10T11:41:03.908" v="1381" actId="478"/>
          <ac:spMkLst>
            <pc:docMk/>
            <pc:sldMk cId="1416321721" sldId="264"/>
            <ac:spMk id="46" creationId="{32281D7D-8D11-497B-A318-E22B5F0A7C2C}"/>
          </ac:spMkLst>
        </pc:spChg>
        <pc:spChg chg="add del mod">
          <ac:chgData name="Amal R Babu" userId="3a292d0a-112b-4bc3-bf38-7771656893d2" providerId="ADAL" clId="{3A2C70C6-2F4E-4781-A72F-DB82230D3E76}" dt="2022-02-10T11:41:52.380" v="1390" actId="478"/>
          <ac:spMkLst>
            <pc:docMk/>
            <pc:sldMk cId="1416321721" sldId="264"/>
            <ac:spMk id="47" creationId="{0EFD2CA4-6BB2-4B88-897A-7496FEB4DB6C}"/>
          </ac:spMkLst>
        </pc:spChg>
        <pc:spChg chg="add del mod">
          <ac:chgData name="Amal R Babu" userId="3a292d0a-112b-4bc3-bf38-7771656893d2" providerId="ADAL" clId="{3A2C70C6-2F4E-4781-A72F-DB82230D3E76}" dt="2022-02-10T11:43:49.939" v="1418" actId="478"/>
          <ac:spMkLst>
            <pc:docMk/>
            <pc:sldMk cId="1416321721" sldId="264"/>
            <ac:spMk id="57" creationId="{233B30F1-9D67-488C-A136-AD6DFCE48029}"/>
          </ac:spMkLst>
        </pc:spChg>
        <pc:spChg chg="add mod ord">
          <ac:chgData name="Amal R Babu" userId="3a292d0a-112b-4bc3-bf38-7771656893d2" providerId="ADAL" clId="{3A2C70C6-2F4E-4781-A72F-DB82230D3E76}" dt="2022-02-10T12:27:18.195" v="1945" actId="1076"/>
          <ac:spMkLst>
            <pc:docMk/>
            <pc:sldMk cId="1416321721" sldId="264"/>
            <ac:spMk id="64" creationId="{269A7246-C3ED-49F7-B416-B281630815F1}"/>
          </ac:spMkLst>
        </pc:spChg>
        <pc:spChg chg="add del mod">
          <ac:chgData name="Amal R Babu" userId="3a292d0a-112b-4bc3-bf38-7771656893d2" providerId="ADAL" clId="{3A2C70C6-2F4E-4781-A72F-DB82230D3E76}" dt="2022-02-10T12:27:26.816" v="1947" actId="21"/>
          <ac:spMkLst>
            <pc:docMk/>
            <pc:sldMk cId="1416321721" sldId="264"/>
            <ac:spMk id="65" creationId="{88B34BB1-0A14-436D-BF68-747308322F50}"/>
          </ac:spMkLst>
        </pc:spChg>
        <pc:grpChg chg="add mod">
          <ac:chgData name="Amal R Babu" userId="3a292d0a-112b-4bc3-bf38-7771656893d2" providerId="ADAL" clId="{3A2C70C6-2F4E-4781-A72F-DB82230D3E76}" dt="2022-02-10T11:36:01.672" v="1290"/>
          <ac:grpSpMkLst>
            <pc:docMk/>
            <pc:sldMk cId="1416321721" sldId="264"/>
            <ac:grpSpMk id="2" creationId="{7056A389-4C9C-4CDD-A414-7CB8E944F533}"/>
          </ac:grpSpMkLst>
        </pc:grpChg>
        <pc:grpChg chg="add del mod">
          <ac:chgData name="Amal R Babu" userId="3a292d0a-112b-4bc3-bf38-7771656893d2" providerId="ADAL" clId="{3A2C70C6-2F4E-4781-A72F-DB82230D3E76}" dt="2022-02-10T11:37:16.763" v="1311"/>
          <ac:grpSpMkLst>
            <pc:docMk/>
            <pc:sldMk cId="1416321721" sldId="264"/>
            <ac:grpSpMk id="9" creationId="{44440B84-CABF-4BC0-9D78-8C8FD8B07F82}"/>
          </ac:grpSpMkLst>
        </pc:grpChg>
        <pc:grpChg chg="add del mod">
          <ac:chgData name="Amal R Babu" userId="3a292d0a-112b-4bc3-bf38-7771656893d2" providerId="ADAL" clId="{3A2C70C6-2F4E-4781-A72F-DB82230D3E76}" dt="2022-02-10T11:37:16.763" v="1311"/>
          <ac:grpSpMkLst>
            <pc:docMk/>
            <pc:sldMk cId="1416321721" sldId="264"/>
            <ac:grpSpMk id="12" creationId="{28209529-B6F8-4DB4-912A-43E97EBCF101}"/>
          </ac:grpSpMkLst>
        </pc:grpChg>
        <pc:grpChg chg="mod">
          <ac:chgData name="Amal R Babu" userId="3a292d0a-112b-4bc3-bf38-7771656893d2" providerId="ADAL" clId="{3A2C70C6-2F4E-4781-A72F-DB82230D3E76}" dt="2022-02-10T11:37:13.609" v="1308"/>
          <ac:grpSpMkLst>
            <pc:docMk/>
            <pc:sldMk cId="1416321721" sldId="264"/>
            <ac:grpSpMk id="14" creationId="{271276DA-4B2B-42D6-93A5-AFFEEEE8E498}"/>
          </ac:grpSpMkLst>
        </pc:grpChg>
        <pc:grpChg chg="add del mod">
          <ac:chgData name="Amal R Babu" userId="3a292d0a-112b-4bc3-bf38-7771656893d2" providerId="ADAL" clId="{3A2C70C6-2F4E-4781-A72F-DB82230D3E76}" dt="2022-02-10T11:37:29.107" v="1315" actId="478"/>
          <ac:grpSpMkLst>
            <pc:docMk/>
            <pc:sldMk cId="1416321721" sldId="264"/>
            <ac:grpSpMk id="19" creationId="{38C91E70-5869-4F43-AD80-F808235A9A91}"/>
          </ac:grpSpMkLst>
        </pc:grpChg>
        <pc:grpChg chg="add del mod">
          <ac:chgData name="Amal R Babu" userId="3a292d0a-112b-4bc3-bf38-7771656893d2" providerId="ADAL" clId="{3A2C70C6-2F4E-4781-A72F-DB82230D3E76}" dt="2022-02-10T11:40:12.850" v="1370" actId="165"/>
          <ac:grpSpMkLst>
            <pc:docMk/>
            <pc:sldMk cId="1416321721" sldId="264"/>
            <ac:grpSpMk id="25" creationId="{A4C1B36F-C217-4FA5-9C68-7008C6F0553D}"/>
          </ac:grpSpMkLst>
        </pc:grpChg>
        <pc:grpChg chg="add del mod">
          <ac:chgData name="Amal R Babu" userId="3a292d0a-112b-4bc3-bf38-7771656893d2" providerId="ADAL" clId="{3A2C70C6-2F4E-4781-A72F-DB82230D3E76}" dt="2022-02-10T11:40:12.850" v="1370" actId="165"/>
          <ac:grpSpMkLst>
            <pc:docMk/>
            <pc:sldMk cId="1416321721" sldId="264"/>
            <ac:grpSpMk id="26" creationId="{D91FC8C7-9F7B-4EF9-9F68-A8E2BF199E86}"/>
          </ac:grpSpMkLst>
        </pc:grpChg>
        <pc:grpChg chg="add del mod">
          <ac:chgData name="Amal R Babu" userId="3a292d0a-112b-4bc3-bf38-7771656893d2" providerId="ADAL" clId="{3A2C70C6-2F4E-4781-A72F-DB82230D3E76}" dt="2022-02-10T11:40:12.850" v="1370" actId="165"/>
          <ac:grpSpMkLst>
            <pc:docMk/>
            <pc:sldMk cId="1416321721" sldId="264"/>
            <ac:grpSpMk id="27" creationId="{81A54A52-5D1F-4614-B5AF-3DB7ACFBB151}"/>
          </ac:grpSpMkLst>
        </pc:grpChg>
        <pc:grpChg chg="add del mod">
          <ac:chgData name="Amal R Babu" userId="3a292d0a-112b-4bc3-bf38-7771656893d2" providerId="ADAL" clId="{3A2C70C6-2F4E-4781-A72F-DB82230D3E76}" dt="2022-02-10T11:42:17.053" v="1391" actId="165"/>
          <ac:grpSpMkLst>
            <pc:docMk/>
            <pc:sldMk cId="1416321721" sldId="264"/>
            <ac:grpSpMk id="30" creationId="{8CB11234-8A7B-47DA-A820-A9B6890F2F1B}"/>
          </ac:grpSpMkLst>
        </pc:grpChg>
        <pc:grpChg chg="add del mod">
          <ac:chgData name="Amal R Babu" userId="3a292d0a-112b-4bc3-bf38-7771656893d2" providerId="ADAL" clId="{3A2C70C6-2F4E-4781-A72F-DB82230D3E76}" dt="2022-02-10T11:42:17.053" v="1391" actId="165"/>
          <ac:grpSpMkLst>
            <pc:docMk/>
            <pc:sldMk cId="1416321721" sldId="264"/>
            <ac:grpSpMk id="31" creationId="{660A46B1-79D6-49DB-B55A-F7ED62F81D19}"/>
          </ac:grpSpMkLst>
        </pc:grpChg>
        <pc:grpChg chg="add del mod">
          <ac:chgData name="Amal R Babu" userId="3a292d0a-112b-4bc3-bf38-7771656893d2" providerId="ADAL" clId="{3A2C70C6-2F4E-4781-A72F-DB82230D3E76}" dt="2022-02-10T11:42:17.053" v="1391" actId="165"/>
          <ac:grpSpMkLst>
            <pc:docMk/>
            <pc:sldMk cId="1416321721" sldId="264"/>
            <ac:grpSpMk id="34" creationId="{457B08DD-1D23-4665-A2F6-B9A021DEB322}"/>
          </ac:grpSpMkLst>
        </pc:grpChg>
        <pc:grpChg chg="add del mod">
          <ac:chgData name="Amal R Babu" userId="3a292d0a-112b-4bc3-bf38-7771656893d2" providerId="ADAL" clId="{3A2C70C6-2F4E-4781-A72F-DB82230D3E76}" dt="2022-02-10T11:39:42.091" v="1366" actId="165"/>
          <ac:grpSpMkLst>
            <pc:docMk/>
            <pc:sldMk cId="1416321721" sldId="264"/>
            <ac:grpSpMk id="37" creationId="{8E0EE655-FECC-4209-9686-612EB4F09436}"/>
          </ac:grpSpMkLst>
        </pc:grpChg>
        <pc:grpChg chg="add del mod">
          <ac:chgData name="Amal R Babu" userId="3a292d0a-112b-4bc3-bf38-7771656893d2" providerId="ADAL" clId="{3A2C70C6-2F4E-4781-A72F-DB82230D3E76}" dt="2022-02-10T11:39:42.091" v="1366" actId="165"/>
          <ac:grpSpMkLst>
            <pc:docMk/>
            <pc:sldMk cId="1416321721" sldId="264"/>
            <ac:grpSpMk id="40" creationId="{18C95019-83B9-4B93-9C13-ED28A57F9887}"/>
          </ac:grpSpMkLst>
        </pc:grpChg>
        <pc:grpChg chg="add del mod">
          <ac:chgData name="Amal R Babu" userId="3a292d0a-112b-4bc3-bf38-7771656893d2" providerId="ADAL" clId="{3A2C70C6-2F4E-4781-A72F-DB82230D3E76}" dt="2022-02-10T11:39:42.091" v="1366" actId="165"/>
          <ac:grpSpMkLst>
            <pc:docMk/>
            <pc:sldMk cId="1416321721" sldId="264"/>
            <ac:grpSpMk id="43" creationId="{4ACEC503-D5BF-4633-9712-9FBE16255F5E}"/>
          </ac:grpSpMkLst>
        </pc:grpChg>
        <pc:grpChg chg="add del mod">
          <ac:chgData name="Amal R Babu" userId="3a292d0a-112b-4bc3-bf38-7771656893d2" providerId="ADAL" clId="{3A2C70C6-2F4E-4781-A72F-DB82230D3E76}" dt="2022-02-10T11:42:17.053" v="1391" actId="165"/>
          <ac:grpSpMkLst>
            <pc:docMk/>
            <pc:sldMk cId="1416321721" sldId="264"/>
            <ac:grpSpMk id="48" creationId="{097F338C-44E5-45C6-85B4-46CEC14AE519}"/>
          </ac:grpSpMkLst>
        </pc:grpChg>
        <pc:grpChg chg="add del mod">
          <ac:chgData name="Amal R Babu" userId="3a292d0a-112b-4bc3-bf38-7771656893d2" providerId="ADAL" clId="{3A2C70C6-2F4E-4781-A72F-DB82230D3E76}" dt="2022-02-10T11:42:17.053" v="1391" actId="165"/>
          <ac:grpSpMkLst>
            <pc:docMk/>
            <pc:sldMk cId="1416321721" sldId="264"/>
            <ac:grpSpMk id="49" creationId="{B31CFD9B-4A74-4454-845B-23262E324316}"/>
          </ac:grpSpMkLst>
        </pc:grpChg>
        <pc:grpChg chg="add del mod">
          <ac:chgData name="Amal R Babu" userId="3a292d0a-112b-4bc3-bf38-7771656893d2" providerId="ADAL" clId="{3A2C70C6-2F4E-4781-A72F-DB82230D3E76}" dt="2022-02-10T11:42:17.053" v="1391" actId="165"/>
          <ac:grpSpMkLst>
            <pc:docMk/>
            <pc:sldMk cId="1416321721" sldId="264"/>
            <ac:grpSpMk id="50" creationId="{F4D62DEB-C489-47A4-B6F5-66B026D2C380}"/>
          </ac:grpSpMkLst>
        </pc:grpChg>
        <pc:grpChg chg="add mod">
          <ac:chgData name="Amal R Babu" userId="3a292d0a-112b-4bc3-bf38-7771656893d2" providerId="ADAL" clId="{3A2C70C6-2F4E-4781-A72F-DB82230D3E76}" dt="2022-02-10T11:45:12.855" v="1489" actId="164"/>
          <ac:grpSpMkLst>
            <pc:docMk/>
            <pc:sldMk cId="1416321721" sldId="264"/>
            <ac:grpSpMk id="51" creationId="{9CD049F2-EB31-44FB-9E60-05E13C3770FB}"/>
          </ac:grpSpMkLst>
        </pc:grpChg>
        <pc:grpChg chg="add mod">
          <ac:chgData name="Amal R Babu" userId="3a292d0a-112b-4bc3-bf38-7771656893d2" providerId="ADAL" clId="{3A2C70C6-2F4E-4781-A72F-DB82230D3E76}" dt="2022-02-10T11:45:10.450" v="1488" actId="164"/>
          <ac:grpSpMkLst>
            <pc:docMk/>
            <pc:sldMk cId="1416321721" sldId="264"/>
            <ac:grpSpMk id="52" creationId="{2414C7EB-9B69-4628-8596-04D0B92C7EC5}"/>
          </ac:grpSpMkLst>
        </pc:grpChg>
        <pc:grpChg chg="add mod">
          <ac:chgData name="Amal R Babu" userId="3a292d0a-112b-4bc3-bf38-7771656893d2" providerId="ADAL" clId="{3A2C70C6-2F4E-4781-A72F-DB82230D3E76}" dt="2022-02-10T11:45:07.473" v="1487" actId="164"/>
          <ac:grpSpMkLst>
            <pc:docMk/>
            <pc:sldMk cId="1416321721" sldId="264"/>
            <ac:grpSpMk id="53" creationId="{F546E204-8B9A-4170-9020-F4F0780E89D4}"/>
          </ac:grpSpMkLst>
        </pc:grpChg>
        <pc:grpChg chg="add mod">
          <ac:chgData name="Amal R Babu" userId="3a292d0a-112b-4bc3-bf38-7771656893d2" providerId="ADAL" clId="{3A2C70C6-2F4E-4781-A72F-DB82230D3E76}" dt="2022-02-10T11:45:15.560" v="1490" actId="164"/>
          <ac:grpSpMkLst>
            <pc:docMk/>
            <pc:sldMk cId="1416321721" sldId="264"/>
            <ac:grpSpMk id="54" creationId="{CCDC4411-A323-43AB-9C9A-4238AE1C6D85}"/>
          </ac:grpSpMkLst>
        </pc:grpChg>
        <pc:grpChg chg="add mod">
          <ac:chgData name="Amal R Babu" userId="3a292d0a-112b-4bc3-bf38-7771656893d2" providerId="ADAL" clId="{3A2C70C6-2F4E-4781-A72F-DB82230D3E76}" dt="2022-02-10T11:45:18.313" v="1491" actId="164"/>
          <ac:grpSpMkLst>
            <pc:docMk/>
            <pc:sldMk cId="1416321721" sldId="264"/>
            <ac:grpSpMk id="55" creationId="{842F3AA9-A682-4F3D-8E82-A5A830523D6A}"/>
          </ac:grpSpMkLst>
        </pc:grpChg>
        <pc:grpChg chg="add mod">
          <ac:chgData name="Amal R Babu" userId="3a292d0a-112b-4bc3-bf38-7771656893d2" providerId="ADAL" clId="{3A2C70C6-2F4E-4781-A72F-DB82230D3E76}" dt="2022-02-10T11:45:20.702" v="1492" actId="164"/>
          <ac:grpSpMkLst>
            <pc:docMk/>
            <pc:sldMk cId="1416321721" sldId="264"/>
            <ac:grpSpMk id="56" creationId="{B288375E-CD26-4B3C-A854-E8FB1BC77AFF}"/>
          </ac:grpSpMkLst>
        </pc:grpChg>
        <pc:grpChg chg="add mod">
          <ac:chgData name="Amal R Babu" userId="3a292d0a-112b-4bc3-bf38-7771656893d2" providerId="ADAL" clId="{3A2C70C6-2F4E-4781-A72F-DB82230D3E76}" dt="2022-02-10T11:45:07.473" v="1487" actId="164"/>
          <ac:grpSpMkLst>
            <pc:docMk/>
            <pc:sldMk cId="1416321721" sldId="264"/>
            <ac:grpSpMk id="58" creationId="{B1FA2483-2F27-42DB-A5DD-C031BB53F622}"/>
          </ac:grpSpMkLst>
        </pc:grpChg>
        <pc:grpChg chg="add mod">
          <ac:chgData name="Amal R Babu" userId="3a292d0a-112b-4bc3-bf38-7771656893d2" providerId="ADAL" clId="{3A2C70C6-2F4E-4781-A72F-DB82230D3E76}" dt="2022-02-10T11:45:10.450" v="1488" actId="164"/>
          <ac:grpSpMkLst>
            <pc:docMk/>
            <pc:sldMk cId="1416321721" sldId="264"/>
            <ac:grpSpMk id="59" creationId="{2107E2AA-A870-43F6-86D7-B6FA2397A858}"/>
          </ac:grpSpMkLst>
        </pc:grpChg>
        <pc:grpChg chg="add mod">
          <ac:chgData name="Amal R Babu" userId="3a292d0a-112b-4bc3-bf38-7771656893d2" providerId="ADAL" clId="{3A2C70C6-2F4E-4781-A72F-DB82230D3E76}" dt="2022-02-10T11:45:12.855" v="1489" actId="164"/>
          <ac:grpSpMkLst>
            <pc:docMk/>
            <pc:sldMk cId="1416321721" sldId="264"/>
            <ac:grpSpMk id="60" creationId="{05EEB1AF-C064-43FD-BB82-2EAD336A688D}"/>
          </ac:grpSpMkLst>
        </pc:grpChg>
        <pc:grpChg chg="add mod">
          <ac:chgData name="Amal R Babu" userId="3a292d0a-112b-4bc3-bf38-7771656893d2" providerId="ADAL" clId="{3A2C70C6-2F4E-4781-A72F-DB82230D3E76}" dt="2022-02-10T11:45:15.560" v="1490" actId="164"/>
          <ac:grpSpMkLst>
            <pc:docMk/>
            <pc:sldMk cId="1416321721" sldId="264"/>
            <ac:grpSpMk id="61" creationId="{B5E26516-2200-46A1-97AC-603A35C14932}"/>
          </ac:grpSpMkLst>
        </pc:grpChg>
        <pc:grpChg chg="add mod">
          <ac:chgData name="Amal R Babu" userId="3a292d0a-112b-4bc3-bf38-7771656893d2" providerId="ADAL" clId="{3A2C70C6-2F4E-4781-A72F-DB82230D3E76}" dt="2022-02-10T11:45:18.313" v="1491" actId="164"/>
          <ac:grpSpMkLst>
            <pc:docMk/>
            <pc:sldMk cId="1416321721" sldId="264"/>
            <ac:grpSpMk id="62" creationId="{50F9AC0A-DE59-445D-B0C3-23C64CD6FEB8}"/>
          </ac:grpSpMkLst>
        </pc:grpChg>
        <pc:grpChg chg="add mod">
          <ac:chgData name="Amal R Babu" userId="3a292d0a-112b-4bc3-bf38-7771656893d2" providerId="ADAL" clId="{3A2C70C6-2F4E-4781-A72F-DB82230D3E76}" dt="2022-02-10T12:27:10.989" v="1943" actId="1076"/>
          <ac:grpSpMkLst>
            <pc:docMk/>
            <pc:sldMk cId="1416321721" sldId="264"/>
            <ac:grpSpMk id="63" creationId="{62BC947A-5967-49D3-83FB-95C2FFC0AACE}"/>
          </ac:grpSpMkLst>
        </pc:grpChg>
        <pc:cxnChg chg="mod">
          <ac:chgData name="Amal R Babu" userId="3a292d0a-112b-4bc3-bf38-7771656893d2" providerId="ADAL" clId="{3A2C70C6-2F4E-4781-A72F-DB82230D3E76}" dt="2022-02-10T11:36:01.672" v="1290"/>
          <ac:cxnSpMkLst>
            <pc:docMk/>
            <pc:sldMk cId="1416321721" sldId="264"/>
            <ac:cxnSpMk id="5" creationId="{825BE2A8-42FD-4841-A7A8-4A5009A5082B}"/>
          </ac:cxnSpMkLst>
        </pc:cxnChg>
      </pc:sldChg>
      <pc:sldChg chg="addSp delSp modSp new mod modTransition modAnim">
        <pc:chgData name="Amal R Babu" userId="3a292d0a-112b-4bc3-bf38-7771656893d2" providerId="ADAL" clId="{3A2C70C6-2F4E-4781-A72F-DB82230D3E76}" dt="2022-02-10T12:29:34.283" v="2023" actId="167"/>
        <pc:sldMkLst>
          <pc:docMk/>
          <pc:sldMk cId="2081113051" sldId="265"/>
        </pc:sldMkLst>
        <pc:spChg chg="mod">
          <ac:chgData name="Amal R Babu" userId="3a292d0a-112b-4bc3-bf38-7771656893d2" providerId="ADAL" clId="{3A2C70C6-2F4E-4781-A72F-DB82230D3E76}" dt="2022-02-10T11:54:00.443" v="1511"/>
          <ac:spMkLst>
            <pc:docMk/>
            <pc:sldMk cId="2081113051" sldId="265"/>
            <ac:spMk id="3" creationId="{AB792803-FFC6-4FD4-979B-903391DE14BB}"/>
          </ac:spMkLst>
        </pc:spChg>
        <pc:spChg chg="mod">
          <ac:chgData name="Amal R Babu" userId="3a292d0a-112b-4bc3-bf38-7771656893d2" providerId="ADAL" clId="{3A2C70C6-2F4E-4781-A72F-DB82230D3E76}" dt="2022-02-10T11:54:00.443" v="1511"/>
          <ac:spMkLst>
            <pc:docMk/>
            <pc:sldMk cId="2081113051" sldId="265"/>
            <ac:spMk id="4" creationId="{869FB48C-98FA-4D7B-9B31-882BC36384E6}"/>
          </ac:spMkLst>
        </pc:spChg>
        <pc:spChg chg="add mod">
          <ac:chgData name="Amal R Babu" userId="3a292d0a-112b-4bc3-bf38-7771656893d2" providerId="ADAL" clId="{3A2C70C6-2F4E-4781-A72F-DB82230D3E76}" dt="2022-02-10T11:54:49.784" v="1514"/>
          <ac:spMkLst>
            <pc:docMk/>
            <pc:sldMk cId="2081113051" sldId="265"/>
            <ac:spMk id="6" creationId="{94AFB42E-CABF-466B-B659-BCF0F177EF9E}"/>
          </ac:spMkLst>
        </pc:spChg>
        <pc:spChg chg="add mod">
          <ac:chgData name="Amal R Babu" userId="3a292d0a-112b-4bc3-bf38-7771656893d2" providerId="ADAL" clId="{3A2C70C6-2F4E-4781-A72F-DB82230D3E76}" dt="2022-02-10T11:54:54.907" v="1522" actId="20577"/>
          <ac:spMkLst>
            <pc:docMk/>
            <pc:sldMk cId="2081113051" sldId="265"/>
            <ac:spMk id="7" creationId="{8D640F1E-E77C-4AF0-9F15-F58F02770E0C}"/>
          </ac:spMkLst>
        </pc:spChg>
        <pc:spChg chg="add mod">
          <ac:chgData name="Amal R Babu" userId="3a292d0a-112b-4bc3-bf38-7771656893d2" providerId="ADAL" clId="{3A2C70C6-2F4E-4781-A72F-DB82230D3E76}" dt="2022-02-10T11:55:19.256" v="1532" actId="1076"/>
          <ac:spMkLst>
            <pc:docMk/>
            <pc:sldMk cId="2081113051" sldId="265"/>
            <ac:spMk id="8" creationId="{D683882B-7687-43BB-8B8E-6FE9E19472AF}"/>
          </ac:spMkLst>
        </pc:spChg>
        <pc:spChg chg="add mod topLvl">
          <ac:chgData name="Amal R Babu" userId="3a292d0a-112b-4bc3-bf38-7771656893d2" providerId="ADAL" clId="{3A2C70C6-2F4E-4781-A72F-DB82230D3E76}" dt="2022-02-10T12:05:45.845" v="1682" actId="164"/>
          <ac:spMkLst>
            <pc:docMk/>
            <pc:sldMk cId="2081113051" sldId="265"/>
            <ac:spMk id="10" creationId="{F10F8EC9-F2C6-44FD-A9E0-82ED2EFAD7ED}"/>
          </ac:spMkLst>
        </pc:spChg>
        <pc:spChg chg="add mod topLvl">
          <ac:chgData name="Amal R Babu" userId="3a292d0a-112b-4bc3-bf38-7771656893d2" providerId="ADAL" clId="{3A2C70C6-2F4E-4781-A72F-DB82230D3E76}" dt="2022-02-10T12:05:48.999" v="1683" actId="164"/>
          <ac:spMkLst>
            <pc:docMk/>
            <pc:sldMk cId="2081113051" sldId="265"/>
            <ac:spMk id="11" creationId="{64E3558A-B3CC-4977-806E-00BF07D011A7}"/>
          </ac:spMkLst>
        </pc:spChg>
        <pc:spChg chg="add mod topLvl">
          <ac:chgData name="Amal R Babu" userId="3a292d0a-112b-4bc3-bf38-7771656893d2" providerId="ADAL" clId="{3A2C70C6-2F4E-4781-A72F-DB82230D3E76}" dt="2022-02-10T12:05:52.546" v="1684" actId="164"/>
          <ac:spMkLst>
            <pc:docMk/>
            <pc:sldMk cId="2081113051" sldId="265"/>
            <ac:spMk id="12" creationId="{249E92AF-EB3A-43A5-BB4C-140BB00AE0C7}"/>
          </ac:spMkLst>
        </pc:spChg>
        <pc:spChg chg="add mod topLvl">
          <ac:chgData name="Amal R Babu" userId="3a292d0a-112b-4bc3-bf38-7771656893d2" providerId="ADAL" clId="{3A2C70C6-2F4E-4781-A72F-DB82230D3E76}" dt="2022-02-10T12:05:54.466" v="1685" actId="164"/>
          <ac:spMkLst>
            <pc:docMk/>
            <pc:sldMk cId="2081113051" sldId="265"/>
            <ac:spMk id="13" creationId="{C032FAB4-A517-40AE-AB44-518F089B1E14}"/>
          </ac:spMkLst>
        </pc:spChg>
        <pc:spChg chg="add mod">
          <ac:chgData name="Amal R Babu" userId="3a292d0a-112b-4bc3-bf38-7771656893d2" providerId="ADAL" clId="{3A2C70C6-2F4E-4781-A72F-DB82230D3E76}" dt="2022-02-10T11:59:01.905" v="1607" actId="1076"/>
          <ac:spMkLst>
            <pc:docMk/>
            <pc:sldMk cId="2081113051" sldId="265"/>
            <ac:spMk id="15" creationId="{AAC87C67-E92C-4FE0-879B-69899E4AF5AB}"/>
          </ac:spMkLst>
        </pc:spChg>
        <pc:spChg chg="add mod">
          <ac:chgData name="Amal R Babu" userId="3a292d0a-112b-4bc3-bf38-7771656893d2" providerId="ADAL" clId="{3A2C70C6-2F4E-4781-A72F-DB82230D3E76}" dt="2022-02-10T11:59:01.905" v="1607" actId="1076"/>
          <ac:spMkLst>
            <pc:docMk/>
            <pc:sldMk cId="2081113051" sldId="265"/>
            <ac:spMk id="16" creationId="{5B4F4007-A1AD-470C-9EA9-967D3C013E6B}"/>
          </ac:spMkLst>
        </pc:spChg>
        <pc:spChg chg="add mod">
          <ac:chgData name="Amal R Babu" userId="3a292d0a-112b-4bc3-bf38-7771656893d2" providerId="ADAL" clId="{3A2C70C6-2F4E-4781-A72F-DB82230D3E76}" dt="2022-02-10T11:58:56.930" v="1606" actId="1076"/>
          <ac:spMkLst>
            <pc:docMk/>
            <pc:sldMk cId="2081113051" sldId="265"/>
            <ac:spMk id="17" creationId="{D7159A48-B20A-4FE1-B783-4E3B4BF38883}"/>
          </ac:spMkLst>
        </pc:spChg>
        <pc:spChg chg="add mod">
          <ac:chgData name="Amal R Babu" userId="3a292d0a-112b-4bc3-bf38-7771656893d2" providerId="ADAL" clId="{3A2C70C6-2F4E-4781-A72F-DB82230D3E76}" dt="2022-02-10T11:58:56.930" v="1606" actId="1076"/>
          <ac:spMkLst>
            <pc:docMk/>
            <pc:sldMk cId="2081113051" sldId="265"/>
            <ac:spMk id="18" creationId="{387767FB-FC00-442B-8785-38428D97E741}"/>
          </ac:spMkLst>
        </pc:spChg>
        <pc:spChg chg="add mod">
          <ac:chgData name="Amal R Babu" userId="3a292d0a-112b-4bc3-bf38-7771656893d2" providerId="ADAL" clId="{3A2C70C6-2F4E-4781-A72F-DB82230D3E76}" dt="2022-02-10T12:05:45.845" v="1682" actId="164"/>
          <ac:spMkLst>
            <pc:docMk/>
            <pc:sldMk cId="2081113051" sldId="265"/>
            <ac:spMk id="19" creationId="{8E6D376D-D881-4132-A391-FF96A138F29C}"/>
          </ac:spMkLst>
        </pc:spChg>
        <pc:spChg chg="add mod">
          <ac:chgData name="Amal R Babu" userId="3a292d0a-112b-4bc3-bf38-7771656893d2" providerId="ADAL" clId="{3A2C70C6-2F4E-4781-A72F-DB82230D3E76}" dt="2022-02-10T12:05:52.546" v="1684" actId="164"/>
          <ac:spMkLst>
            <pc:docMk/>
            <pc:sldMk cId="2081113051" sldId="265"/>
            <ac:spMk id="20" creationId="{CE8BCFC0-616E-4224-A0CC-E9B182ABE52F}"/>
          </ac:spMkLst>
        </pc:spChg>
        <pc:spChg chg="add mod">
          <ac:chgData name="Amal R Babu" userId="3a292d0a-112b-4bc3-bf38-7771656893d2" providerId="ADAL" clId="{3A2C70C6-2F4E-4781-A72F-DB82230D3E76}" dt="2022-02-10T12:05:48.999" v="1683" actId="164"/>
          <ac:spMkLst>
            <pc:docMk/>
            <pc:sldMk cId="2081113051" sldId="265"/>
            <ac:spMk id="21" creationId="{7191D90E-3BE9-4F15-8F8D-927BB632A37D}"/>
          </ac:spMkLst>
        </pc:spChg>
        <pc:spChg chg="add mod">
          <ac:chgData name="Amal R Babu" userId="3a292d0a-112b-4bc3-bf38-7771656893d2" providerId="ADAL" clId="{3A2C70C6-2F4E-4781-A72F-DB82230D3E76}" dt="2022-02-10T12:05:54.466" v="1685" actId="164"/>
          <ac:spMkLst>
            <pc:docMk/>
            <pc:sldMk cId="2081113051" sldId="265"/>
            <ac:spMk id="22" creationId="{7789A954-95D9-4803-A4C7-8D0584E82A89}"/>
          </ac:spMkLst>
        </pc:spChg>
        <pc:spChg chg="add mod ord">
          <ac:chgData name="Amal R Babu" userId="3a292d0a-112b-4bc3-bf38-7771656893d2" providerId="ADAL" clId="{3A2C70C6-2F4E-4781-A72F-DB82230D3E76}" dt="2022-02-10T12:29:34.283" v="2023" actId="167"/>
          <ac:spMkLst>
            <pc:docMk/>
            <pc:sldMk cId="2081113051" sldId="265"/>
            <ac:spMk id="27" creationId="{F9B3ADE7-30A5-4DF4-B0F6-0094FB9BFF05}"/>
          </ac:spMkLst>
        </pc:spChg>
        <pc:grpChg chg="add mod">
          <ac:chgData name="Amal R Babu" userId="3a292d0a-112b-4bc3-bf38-7771656893d2" providerId="ADAL" clId="{3A2C70C6-2F4E-4781-A72F-DB82230D3E76}" dt="2022-02-10T11:54:00.443" v="1511"/>
          <ac:grpSpMkLst>
            <pc:docMk/>
            <pc:sldMk cId="2081113051" sldId="265"/>
            <ac:grpSpMk id="2" creationId="{AF4DBE5B-1930-4C7C-8C59-4687F271BD67}"/>
          </ac:grpSpMkLst>
        </pc:grpChg>
        <pc:grpChg chg="add del mod">
          <ac:chgData name="Amal R Babu" userId="3a292d0a-112b-4bc3-bf38-7771656893d2" providerId="ADAL" clId="{3A2C70C6-2F4E-4781-A72F-DB82230D3E76}" dt="2022-02-10T11:57:08.215" v="1554" actId="165"/>
          <ac:grpSpMkLst>
            <pc:docMk/>
            <pc:sldMk cId="2081113051" sldId="265"/>
            <ac:grpSpMk id="14" creationId="{DCD9DD9F-E487-463E-98E2-2527923554D6}"/>
          </ac:grpSpMkLst>
        </pc:grpChg>
        <pc:grpChg chg="add mod ord">
          <ac:chgData name="Amal R Babu" userId="3a292d0a-112b-4bc3-bf38-7771656893d2" providerId="ADAL" clId="{3A2C70C6-2F4E-4781-A72F-DB82230D3E76}" dt="2022-02-10T12:05:58.326" v="1686" actId="167"/>
          <ac:grpSpMkLst>
            <pc:docMk/>
            <pc:sldMk cId="2081113051" sldId="265"/>
            <ac:grpSpMk id="23" creationId="{A2D901F0-6725-4E70-B536-0D2893292D8F}"/>
          </ac:grpSpMkLst>
        </pc:grpChg>
        <pc:grpChg chg="add mod ord">
          <ac:chgData name="Amal R Babu" userId="3a292d0a-112b-4bc3-bf38-7771656893d2" providerId="ADAL" clId="{3A2C70C6-2F4E-4781-A72F-DB82230D3E76}" dt="2022-02-10T12:05:58.326" v="1686" actId="167"/>
          <ac:grpSpMkLst>
            <pc:docMk/>
            <pc:sldMk cId="2081113051" sldId="265"/>
            <ac:grpSpMk id="24" creationId="{76021EC6-C311-4BED-97C4-10F605A1DA60}"/>
          </ac:grpSpMkLst>
        </pc:grpChg>
        <pc:grpChg chg="add mod ord">
          <ac:chgData name="Amal R Babu" userId="3a292d0a-112b-4bc3-bf38-7771656893d2" providerId="ADAL" clId="{3A2C70C6-2F4E-4781-A72F-DB82230D3E76}" dt="2022-02-10T12:05:58.326" v="1686" actId="167"/>
          <ac:grpSpMkLst>
            <pc:docMk/>
            <pc:sldMk cId="2081113051" sldId="265"/>
            <ac:grpSpMk id="25" creationId="{AE1A81DC-8113-4CF6-897B-241F26BB3E69}"/>
          </ac:grpSpMkLst>
        </pc:grpChg>
        <pc:grpChg chg="add mod ord">
          <ac:chgData name="Amal R Babu" userId="3a292d0a-112b-4bc3-bf38-7771656893d2" providerId="ADAL" clId="{3A2C70C6-2F4E-4781-A72F-DB82230D3E76}" dt="2022-02-10T12:05:58.326" v="1686" actId="167"/>
          <ac:grpSpMkLst>
            <pc:docMk/>
            <pc:sldMk cId="2081113051" sldId="265"/>
            <ac:grpSpMk id="26" creationId="{B74BF833-340F-4A7D-ABC3-77740FC34A24}"/>
          </ac:grpSpMkLst>
        </pc:grpChg>
        <pc:picChg chg="add mod">
          <ac:chgData name="Amal R Babu" userId="3a292d0a-112b-4bc3-bf38-7771656893d2" providerId="ADAL" clId="{3A2C70C6-2F4E-4781-A72F-DB82230D3E76}" dt="2022-02-10T11:55:21.643" v="1533" actId="1076"/>
          <ac:picMkLst>
            <pc:docMk/>
            <pc:sldMk cId="2081113051" sldId="265"/>
            <ac:picMk id="9" creationId="{1FA6A78F-DD83-45E6-B9A3-B8A79D4142F9}"/>
          </ac:picMkLst>
        </pc:picChg>
        <pc:cxnChg chg="mod">
          <ac:chgData name="Amal R Babu" userId="3a292d0a-112b-4bc3-bf38-7771656893d2" providerId="ADAL" clId="{3A2C70C6-2F4E-4781-A72F-DB82230D3E76}" dt="2022-02-10T11:54:00.443" v="1511"/>
          <ac:cxnSpMkLst>
            <pc:docMk/>
            <pc:sldMk cId="2081113051" sldId="265"/>
            <ac:cxnSpMk id="5" creationId="{8BFDB780-A91A-43D7-9FD8-356D5C154548}"/>
          </ac:cxnSpMkLst>
        </pc:cxnChg>
      </pc:sldChg>
      <pc:sldChg chg="addSp delSp modSp new del mod modTransition modAnim">
        <pc:chgData name="Amal R Babu" userId="3a292d0a-112b-4bc3-bf38-7771656893d2" providerId="ADAL" clId="{3A2C70C6-2F4E-4781-A72F-DB82230D3E76}" dt="2022-02-10T12:35:47.779" v="2061" actId="47"/>
        <pc:sldMkLst>
          <pc:docMk/>
          <pc:sldMk cId="2101371989" sldId="266"/>
        </pc:sldMkLst>
        <pc:spChg chg="mod">
          <ac:chgData name="Amal R Babu" userId="3a292d0a-112b-4bc3-bf38-7771656893d2" providerId="ADAL" clId="{3A2C70C6-2F4E-4781-A72F-DB82230D3E76}" dt="2022-02-10T12:16:39.700" v="1710"/>
          <ac:spMkLst>
            <pc:docMk/>
            <pc:sldMk cId="2101371989" sldId="266"/>
            <ac:spMk id="3" creationId="{0744D206-DE79-4E25-A1DA-DAA0E4D31A6C}"/>
          </ac:spMkLst>
        </pc:spChg>
        <pc:spChg chg="mod">
          <ac:chgData name="Amal R Babu" userId="3a292d0a-112b-4bc3-bf38-7771656893d2" providerId="ADAL" clId="{3A2C70C6-2F4E-4781-A72F-DB82230D3E76}" dt="2022-02-10T12:16:39.700" v="1710"/>
          <ac:spMkLst>
            <pc:docMk/>
            <pc:sldMk cId="2101371989" sldId="266"/>
            <ac:spMk id="4" creationId="{E989D6FD-610B-4E97-A214-B3BBA79A5D6C}"/>
          </ac:spMkLst>
        </pc:spChg>
        <pc:spChg chg="add del mod topLvl">
          <ac:chgData name="Amal R Babu" userId="3a292d0a-112b-4bc3-bf38-7771656893d2" providerId="ADAL" clId="{3A2C70C6-2F4E-4781-A72F-DB82230D3E76}" dt="2022-02-10T12:21:01.214" v="1799" actId="478"/>
          <ac:spMkLst>
            <pc:docMk/>
            <pc:sldMk cId="2101371989" sldId="266"/>
            <ac:spMk id="6" creationId="{33A27080-8ECD-4E4D-A0E7-34589F49BD16}"/>
          </ac:spMkLst>
        </pc:spChg>
        <pc:spChg chg="add mod">
          <ac:chgData name="Amal R Babu" userId="3a292d0a-112b-4bc3-bf38-7771656893d2" providerId="ADAL" clId="{3A2C70C6-2F4E-4781-A72F-DB82230D3E76}" dt="2022-02-10T12:20:10.821" v="1792" actId="12788"/>
          <ac:spMkLst>
            <pc:docMk/>
            <pc:sldMk cId="2101371989" sldId="266"/>
            <ac:spMk id="7" creationId="{F10A5E93-2580-4652-8991-83B385572571}"/>
          </ac:spMkLst>
        </pc:spChg>
        <pc:spChg chg="add mod">
          <ac:chgData name="Amal R Babu" userId="3a292d0a-112b-4bc3-bf38-7771656893d2" providerId="ADAL" clId="{3A2C70C6-2F4E-4781-A72F-DB82230D3E76}" dt="2022-02-10T12:20:09.233" v="1791" actId="12788"/>
          <ac:spMkLst>
            <pc:docMk/>
            <pc:sldMk cId="2101371989" sldId="266"/>
            <ac:spMk id="8" creationId="{8AAA798D-E399-4A72-BFF6-F1499B7483EA}"/>
          </ac:spMkLst>
        </pc:spChg>
        <pc:spChg chg="add del mod topLvl">
          <ac:chgData name="Amal R Babu" userId="3a292d0a-112b-4bc3-bf38-7771656893d2" providerId="ADAL" clId="{3A2C70C6-2F4E-4781-A72F-DB82230D3E76}" dt="2022-02-10T12:20:43.695" v="1795" actId="478"/>
          <ac:spMkLst>
            <pc:docMk/>
            <pc:sldMk cId="2101371989" sldId="266"/>
            <ac:spMk id="9" creationId="{B6832A18-AB1C-4CCD-A178-BD777D48995F}"/>
          </ac:spMkLst>
        </pc:spChg>
        <pc:spChg chg="add del mod topLvl">
          <ac:chgData name="Amal R Babu" userId="3a292d0a-112b-4bc3-bf38-7771656893d2" providerId="ADAL" clId="{3A2C70C6-2F4E-4781-A72F-DB82230D3E76}" dt="2022-02-10T12:20:43.695" v="1795" actId="478"/>
          <ac:spMkLst>
            <pc:docMk/>
            <pc:sldMk cId="2101371989" sldId="266"/>
            <ac:spMk id="10" creationId="{C3BC9B0F-197F-4773-9E64-A84C1C5D8FEB}"/>
          </ac:spMkLst>
        </pc:spChg>
        <pc:spChg chg="add del mod topLvl">
          <ac:chgData name="Amal R Babu" userId="3a292d0a-112b-4bc3-bf38-7771656893d2" providerId="ADAL" clId="{3A2C70C6-2F4E-4781-A72F-DB82230D3E76}" dt="2022-02-10T12:20:43.695" v="1795" actId="478"/>
          <ac:spMkLst>
            <pc:docMk/>
            <pc:sldMk cId="2101371989" sldId="266"/>
            <ac:spMk id="11" creationId="{502C9819-4DD3-47DE-8DE7-C78B7E0A27DF}"/>
          </ac:spMkLst>
        </pc:spChg>
        <pc:spChg chg="add del mod">
          <ac:chgData name="Amal R Babu" userId="3a292d0a-112b-4bc3-bf38-7771656893d2" providerId="ADAL" clId="{3A2C70C6-2F4E-4781-A72F-DB82230D3E76}" dt="2022-02-10T12:20:45.384" v="1796" actId="478"/>
          <ac:spMkLst>
            <pc:docMk/>
            <pc:sldMk cId="2101371989" sldId="266"/>
            <ac:spMk id="13" creationId="{0646DDCE-13C8-4DCE-B35E-406BD1997C93}"/>
          </ac:spMkLst>
        </pc:spChg>
        <pc:spChg chg="add mod">
          <ac:chgData name="Amal R Babu" userId="3a292d0a-112b-4bc3-bf38-7771656893d2" providerId="ADAL" clId="{3A2C70C6-2F4E-4781-A72F-DB82230D3E76}" dt="2022-02-10T12:19:01.586" v="1770" actId="571"/>
          <ac:spMkLst>
            <pc:docMk/>
            <pc:sldMk cId="2101371989" sldId="266"/>
            <ac:spMk id="14" creationId="{DAD0107F-E467-4E9F-A0E8-E4890E0B3D59}"/>
          </ac:spMkLst>
        </pc:spChg>
        <pc:spChg chg="add del mod">
          <ac:chgData name="Amal R Babu" userId="3a292d0a-112b-4bc3-bf38-7771656893d2" providerId="ADAL" clId="{3A2C70C6-2F4E-4781-A72F-DB82230D3E76}" dt="2022-02-10T12:20:43.695" v="1795" actId="478"/>
          <ac:spMkLst>
            <pc:docMk/>
            <pc:sldMk cId="2101371989" sldId="266"/>
            <ac:spMk id="15" creationId="{5DB10845-4422-4431-BE5C-485C4426FEA1}"/>
          </ac:spMkLst>
        </pc:spChg>
        <pc:spChg chg="add del mod">
          <ac:chgData name="Amal R Babu" userId="3a292d0a-112b-4bc3-bf38-7771656893d2" providerId="ADAL" clId="{3A2C70C6-2F4E-4781-A72F-DB82230D3E76}" dt="2022-02-10T12:20:43.695" v="1795" actId="478"/>
          <ac:spMkLst>
            <pc:docMk/>
            <pc:sldMk cId="2101371989" sldId="266"/>
            <ac:spMk id="16" creationId="{33BA1C65-1D1B-476C-8A06-B1BA212861D1}"/>
          </ac:spMkLst>
        </pc:spChg>
        <pc:spChg chg="add del mod">
          <ac:chgData name="Amal R Babu" userId="3a292d0a-112b-4bc3-bf38-7771656893d2" providerId="ADAL" clId="{3A2C70C6-2F4E-4781-A72F-DB82230D3E76}" dt="2022-02-10T12:20:43.695" v="1795" actId="478"/>
          <ac:spMkLst>
            <pc:docMk/>
            <pc:sldMk cId="2101371989" sldId="266"/>
            <ac:spMk id="17" creationId="{D2394F11-5D97-4247-977E-EEE4CEC672DE}"/>
          </ac:spMkLst>
        </pc:spChg>
        <pc:spChg chg="add mod topLvl">
          <ac:chgData name="Amal R Babu" userId="3a292d0a-112b-4bc3-bf38-7771656893d2" providerId="ADAL" clId="{3A2C70C6-2F4E-4781-A72F-DB82230D3E76}" dt="2022-02-10T12:29:10.035" v="2018" actId="164"/>
          <ac:spMkLst>
            <pc:docMk/>
            <pc:sldMk cId="2101371989" sldId="266"/>
            <ac:spMk id="18" creationId="{329EFAF7-15CB-45EA-84E9-A47607CBDE25}"/>
          </ac:spMkLst>
        </pc:spChg>
        <pc:spChg chg="add mod topLvl">
          <ac:chgData name="Amal R Babu" userId="3a292d0a-112b-4bc3-bf38-7771656893d2" providerId="ADAL" clId="{3A2C70C6-2F4E-4781-A72F-DB82230D3E76}" dt="2022-02-10T12:29:14.630" v="2019" actId="164"/>
          <ac:spMkLst>
            <pc:docMk/>
            <pc:sldMk cId="2101371989" sldId="266"/>
            <ac:spMk id="19" creationId="{5757099C-BC03-4AB4-AB07-EF01BA890867}"/>
          </ac:spMkLst>
        </pc:spChg>
        <pc:spChg chg="add mod topLvl">
          <ac:chgData name="Amal R Babu" userId="3a292d0a-112b-4bc3-bf38-7771656893d2" providerId="ADAL" clId="{3A2C70C6-2F4E-4781-A72F-DB82230D3E76}" dt="2022-02-10T12:29:17.938" v="2020" actId="164"/>
          <ac:spMkLst>
            <pc:docMk/>
            <pc:sldMk cId="2101371989" sldId="266"/>
            <ac:spMk id="20" creationId="{9C6AC3F5-7621-4658-8111-5454C0115D61}"/>
          </ac:spMkLst>
        </pc:spChg>
        <pc:spChg chg="add mod topLvl">
          <ac:chgData name="Amal R Babu" userId="3a292d0a-112b-4bc3-bf38-7771656893d2" providerId="ADAL" clId="{3A2C70C6-2F4E-4781-A72F-DB82230D3E76}" dt="2022-02-10T12:29:20.891" v="2021" actId="164"/>
          <ac:spMkLst>
            <pc:docMk/>
            <pc:sldMk cId="2101371989" sldId="266"/>
            <ac:spMk id="21" creationId="{BD57BF25-076D-4177-8958-900C6A78C252}"/>
          </ac:spMkLst>
        </pc:spChg>
        <pc:spChg chg="add mod">
          <ac:chgData name="Amal R Babu" userId="3a292d0a-112b-4bc3-bf38-7771656893d2" providerId="ADAL" clId="{3A2C70C6-2F4E-4781-A72F-DB82230D3E76}" dt="2022-02-10T12:29:10.035" v="2018" actId="164"/>
          <ac:spMkLst>
            <pc:docMk/>
            <pc:sldMk cId="2101371989" sldId="266"/>
            <ac:spMk id="23" creationId="{6DBEC2B0-9F71-4034-9E10-7BED4C189FFE}"/>
          </ac:spMkLst>
        </pc:spChg>
        <pc:spChg chg="add mod">
          <ac:chgData name="Amal R Babu" userId="3a292d0a-112b-4bc3-bf38-7771656893d2" providerId="ADAL" clId="{3A2C70C6-2F4E-4781-A72F-DB82230D3E76}" dt="2022-02-10T12:29:14.630" v="2019" actId="164"/>
          <ac:spMkLst>
            <pc:docMk/>
            <pc:sldMk cId="2101371989" sldId="266"/>
            <ac:spMk id="24" creationId="{6BEB2E7F-0D34-438D-BA8E-1DA12303B67D}"/>
          </ac:spMkLst>
        </pc:spChg>
        <pc:spChg chg="add mod">
          <ac:chgData name="Amal R Babu" userId="3a292d0a-112b-4bc3-bf38-7771656893d2" providerId="ADAL" clId="{3A2C70C6-2F4E-4781-A72F-DB82230D3E76}" dt="2022-02-10T12:29:17.938" v="2020" actId="164"/>
          <ac:spMkLst>
            <pc:docMk/>
            <pc:sldMk cId="2101371989" sldId="266"/>
            <ac:spMk id="25" creationId="{4C591FA1-2049-40F4-9053-CA415F808EBC}"/>
          </ac:spMkLst>
        </pc:spChg>
        <pc:spChg chg="add mod">
          <ac:chgData name="Amal R Babu" userId="3a292d0a-112b-4bc3-bf38-7771656893d2" providerId="ADAL" clId="{3A2C70C6-2F4E-4781-A72F-DB82230D3E76}" dt="2022-02-10T12:29:20.891" v="2021" actId="164"/>
          <ac:spMkLst>
            <pc:docMk/>
            <pc:sldMk cId="2101371989" sldId="266"/>
            <ac:spMk id="26" creationId="{5BD47A84-F5C8-4602-94F6-ECA7F73E6B64}"/>
          </ac:spMkLst>
        </pc:spChg>
        <pc:spChg chg="add mod">
          <ac:chgData name="Amal R Babu" userId="3a292d0a-112b-4bc3-bf38-7771656893d2" providerId="ADAL" clId="{3A2C70C6-2F4E-4781-A72F-DB82230D3E76}" dt="2022-02-10T12:29:10.035" v="2018" actId="164"/>
          <ac:spMkLst>
            <pc:docMk/>
            <pc:sldMk cId="2101371989" sldId="266"/>
            <ac:spMk id="27" creationId="{7A9DEAC6-52C0-4839-BEEF-5E160EA98DA1}"/>
          </ac:spMkLst>
        </pc:spChg>
        <pc:spChg chg="add mod">
          <ac:chgData name="Amal R Babu" userId="3a292d0a-112b-4bc3-bf38-7771656893d2" providerId="ADAL" clId="{3A2C70C6-2F4E-4781-A72F-DB82230D3E76}" dt="2022-02-10T12:23:18.229" v="1847" actId="571"/>
          <ac:spMkLst>
            <pc:docMk/>
            <pc:sldMk cId="2101371989" sldId="266"/>
            <ac:spMk id="28" creationId="{4EC213C0-BCAF-4964-AB51-8940C7615924}"/>
          </ac:spMkLst>
        </pc:spChg>
        <pc:spChg chg="add mod">
          <ac:chgData name="Amal R Babu" userId="3a292d0a-112b-4bc3-bf38-7771656893d2" providerId="ADAL" clId="{3A2C70C6-2F4E-4781-A72F-DB82230D3E76}" dt="2022-02-10T12:29:14.630" v="2019" actId="164"/>
          <ac:spMkLst>
            <pc:docMk/>
            <pc:sldMk cId="2101371989" sldId="266"/>
            <ac:spMk id="29" creationId="{41478942-991F-4C51-B6D3-6F4006127150}"/>
          </ac:spMkLst>
        </pc:spChg>
        <pc:spChg chg="add mod">
          <ac:chgData name="Amal R Babu" userId="3a292d0a-112b-4bc3-bf38-7771656893d2" providerId="ADAL" clId="{3A2C70C6-2F4E-4781-A72F-DB82230D3E76}" dt="2022-02-10T12:29:17.938" v="2020" actId="164"/>
          <ac:spMkLst>
            <pc:docMk/>
            <pc:sldMk cId="2101371989" sldId="266"/>
            <ac:spMk id="30" creationId="{A6D15AE0-3D3E-4C12-A99E-FC08877F2403}"/>
          </ac:spMkLst>
        </pc:spChg>
        <pc:spChg chg="add mod">
          <ac:chgData name="Amal R Babu" userId="3a292d0a-112b-4bc3-bf38-7771656893d2" providerId="ADAL" clId="{3A2C70C6-2F4E-4781-A72F-DB82230D3E76}" dt="2022-02-10T12:29:20.891" v="2021" actId="164"/>
          <ac:spMkLst>
            <pc:docMk/>
            <pc:sldMk cId="2101371989" sldId="266"/>
            <ac:spMk id="31" creationId="{05F61A45-8600-4CFC-8E06-00CEAE200B8A}"/>
          </ac:spMkLst>
        </pc:spChg>
        <pc:spChg chg="add mod">
          <ac:chgData name="Amal R Babu" userId="3a292d0a-112b-4bc3-bf38-7771656893d2" providerId="ADAL" clId="{3A2C70C6-2F4E-4781-A72F-DB82230D3E76}" dt="2022-02-10T12:29:10.035" v="2018" actId="164"/>
          <ac:spMkLst>
            <pc:docMk/>
            <pc:sldMk cId="2101371989" sldId="266"/>
            <ac:spMk id="32" creationId="{5AE88DB5-C312-4899-9E85-4C0F1CA13F8E}"/>
          </ac:spMkLst>
        </pc:spChg>
        <pc:spChg chg="add mod">
          <ac:chgData name="Amal R Babu" userId="3a292d0a-112b-4bc3-bf38-7771656893d2" providerId="ADAL" clId="{3A2C70C6-2F4E-4781-A72F-DB82230D3E76}" dt="2022-02-10T12:29:10.035" v="2018" actId="164"/>
          <ac:spMkLst>
            <pc:docMk/>
            <pc:sldMk cId="2101371989" sldId="266"/>
            <ac:spMk id="33" creationId="{21836012-56C5-43F4-8A44-6F35FD499BF9}"/>
          </ac:spMkLst>
        </pc:spChg>
        <pc:spChg chg="add mod">
          <ac:chgData name="Amal R Babu" userId="3a292d0a-112b-4bc3-bf38-7771656893d2" providerId="ADAL" clId="{3A2C70C6-2F4E-4781-A72F-DB82230D3E76}" dt="2022-02-10T12:29:14.630" v="2019" actId="164"/>
          <ac:spMkLst>
            <pc:docMk/>
            <pc:sldMk cId="2101371989" sldId="266"/>
            <ac:spMk id="34" creationId="{2E14DFF6-6710-4767-BD18-6AFD6C309ABC}"/>
          </ac:spMkLst>
        </pc:spChg>
        <pc:spChg chg="add mod">
          <ac:chgData name="Amal R Babu" userId="3a292d0a-112b-4bc3-bf38-7771656893d2" providerId="ADAL" clId="{3A2C70C6-2F4E-4781-A72F-DB82230D3E76}" dt="2022-02-10T12:29:14.630" v="2019" actId="164"/>
          <ac:spMkLst>
            <pc:docMk/>
            <pc:sldMk cId="2101371989" sldId="266"/>
            <ac:spMk id="35" creationId="{D2165027-0912-4A0C-B9B5-F46D01D5DC03}"/>
          </ac:spMkLst>
        </pc:spChg>
        <pc:spChg chg="add mod">
          <ac:chgData name="Amal R Babu" userId="3a292d0a-112b-4bc3-bf38-7771656893d2" providerId="ADAL" clId="{3A2C70C6-2F4E-4781-A72F-DB82230D3E76}" dt="2022-02-10T12:29:17.938" v="2020" actId="164"/>
          <ac:spMkLst>
            <pc:docMk/>
            <pc:sldMk cId="2101371989" sldId="266"/>
            <ac:spMk id="36" creationId="{25038E02-4BB3-4C7C-BC1D-3455B49ABAF3}"/>
          </ac:spMkLst>
        </pc:spChg>
        <pc:spChg chg="add mod">
          <ac:chgData name="Amal R Babu" userId="3a292d0a-112b-4bc3-bf38-7771656893d2" providerId="ADAL" clId="{3A2C70C6-2F4E-4781-A72F-DB82230D3E76}" dt="2022-02-10T12:29:17.938" v="2020" actId="164"/>
          <ac:spMkLst>
            <pc:docMk/>
            <pc:sldMk cId="2101371989" sldId="266"/>
            <ac:spMk id="37" creationId="{21242754-EDFA-49D7-9B49-DC96A7387A94}"/>
          </ac:spMkLst>
        </pc:spChg>
        <pc:spChg chg="add mod">
          <ac:chgData name="Amal R Babu" userId="3a292d0a-112b-4bc3-bf38-7771656893d2" providerId="ADAL" clId="{3A2C70C6-2F4E-4781-A72F-DB82230D3E76}" dt="2022-02-10T12:29:20.891" v="2021" actId="164"/>
          <ac:spMkLst>
            <pc:docMk/>
            <pc:sldMk cId="2101371989" sldId="266"/>
            <ac:spMk id="38" creationId="{780F6323-F094-4714-8BA7-F161AFADD572}"/>
          </ac:spMkLst>
        </pc:spChg>
        <pc:spChg chg="add mod">
          <ac:chgData name="Amal R Babu" userId="3a292d0a-112b-4bc3-bf38-7771656893d2" providerId="ADAL" clId="{3A2C70C6-2F4E-4781-A72F-DB82230D3E76}" dt="2022-02-10T12:29:20.891" v="2021" actId="164"/>
          <ac:spMkLst>
            <pc:docMk/>
            <pc:sldMk cId="2101371989" sldId="266"/>
            <ac:spMk id="39" creationId="{D55FC3B7-9DBB-43D0-B0A1-D2C95944754F}"/>
          </ac:spMkLst>
        </pc:spChg>
        <pc:spChg chg="add del mod">
          <ac:chgData name="Amal R Babu" userId="3a292d0a-112b-4bc3-bf38-7771656893d2" providerId="ADAL" clId="{3A2C70C6-2F4E-4781-A72F-DB82230D3E76}" dt="2022-02-10T12:29:05.263" v="2017" actId="478"/>
          <ac:spMkLst>
            <pc:docMk/>
            <pc:sldMk cId="2101371989" sldId="266"/>
            <ac:spMk id="40" creationId="{AF9DDEFE-BD85-4A91-B456-109BDD45C437}"/>
          </ac:spMkLst>
        </pc:spChg>
        <pc:spChg chg="add mod ord">
          <ac:chgData name="Amal R Babu" userId="3a292d0a-112b-4bc3-bf38-7771656893d2" providerId="ADAL" clId="{3A2C70C6-2F4E-4781-A72F-DB82230D3E76}" dt="2022-02-10T12:33:34.397" v="2051" actId="14100"/>
          <ac:spMkLst>
            <pc:docMk/>
            <pc:sldMk cId="2101371989" sldId="266"/>
            <ac:spMk id="45" creationId="{50B7893D-08E5-4533-84C6-CFFE549C0CD6}"/>
          </ac:spMkLst>
        </pc:spChg>
        <pc:grpChg chg="add mod">
          <ac:chgData name="Amal R Babu" userId="3a292d0a-112b-4bc3-bf38-7771656893d2" providerId="ADAL" clId="{3A2C70C6-2F4E-4781-A72F-DB82230D3E76}" dt="2022-02-10T12:16:39.700" v="1710"/>
          <ac:grpSpMkLst>
            <pc:docMk/>
            <pc:sldMk cId="2101371989" sldId="266"/>
            <ac:grpSpMk id="2" creationId="{CCAF109E-CF28-426A-8E21-2DD420E05B75}"/>
          </ac:grpSpMkLst>
        </pc:grpChg>
        <pc:grpChg chg="add del mod">
          <ac:chgData name="Amal R Babu" userId="3a292d0a-112b-4bc3-bf38-7771656893d2" providerId="ADAL" clId="{3A2C70C6-2F4E-4781-A72F-DB82230D3E76}" dt="2022-02-10T12:18:47.692" v="1766" actId="165"/>
          <ac:grpSpMkLst>
            <pc:docMk/>
            <pc:sldMk cId="2101371989" sldId="266"/>
            <ac:grpSpMk id="12" creationId="{C49C6557-3251-4C19-8ADE-441F4B32BDDB}"/>
          </ac:grpSpMkLst>
        </pc:grpChg>
        <pc:grpChg chg="add del mod">
          <ac:chgData name="Amal R Babu" userId="3a292d0a-112b-4bc3-bf38-7771656893d2" providerId="ADAL" clId="{3A2C70C6-2F4E-4781-A72F-DB82230D3E76}" dt="2022-02-10T12:21:42.680" v="1817" actId="165"/>
          <ac:grpSpMkLst>
            <pc:docMk/>
            <pc:sldMk cId="2101371989" sldId="266"/>
            <ac:grpSpMk id="22" creationId="{EEF3C40C-B483-4973-BA97-6D55A380C333}"/>
          </ac:grpSpMkLst>
        </pc:grpChg>
        <pc:grpChg chg="add mod">
          <ac:chgData name="Amal R Babu" userId="3a292d0a-112b-4bc3-bf38-7771656893d2" providerId="ADAL" clId="{3A2C70C6-2F4E-4781-A72F-DB82230D3E76}" dt="2022-02-10T12:29:10.035" v="2018" actId="164"/>
          <ac:grpSpMkLst>
            <pc:docMk/>
            <pc:sldMk cId="2101371989" sldId="266"/>
            <ac:grpSpMk id="41" creationId="{5F46D8E6-7D79-4F7E-BAB0-3514F67DA856}"/>
          </ac:grpSpMkLst>
        </pc:grpChg>
        <pc:grpChg chg="add mod">
          <ac:chgData name="Amal R Babu" userId="3a292d0a-112b-4bc3-bf38-7771656893d2" providerId="ADAL" clId="{3A2C70C6-2F4E-4781-A72F-DB82230D3E76}" dt="2022-02-10T12:29:14.630" v="2019" actId="164"/>
          <ac:grpSpMkLst>
            <pc:docMk/>
            <pc:sldMk cId="2101371989" sldId="266"/>
            <ac:grpSpMk id="42" creationId="{A02F8B64-24D0-49D6-951E-3869570BB8F4}"/>
          </ac:grpSpMkLst>
        </pc:grpChg>
        <pc:grpChg chg="add mod">
          <ac:chgData name="Amal R Babu" userId="3a292d0a-112b-4bc3-bf38-7771656893d2" providerId="ADAL" clId="{3A2C70C6-2F4E-4781-A72F-DB82230D3E76}" dt="2022-02-10T12:29:17.938" v="2020" actId="164"/>
          <ac:grpSpMkLst>
            <pc:docMk/>
            <pc:sldMk cId="2101371989" sldId="266"/>
            <ac:grpSpMk id="43" creationId="{AAA28B82-227F-432B-8B44-5EDD51F3ACBD}"/>
          </ac:grpSpMkLst>
        </pc:grpChg>
        <pc:grpChg chg="add mod">
          <ac:chgData name="Amal R Babu" userId="3a292d0a-112b-4bc3-bf38-7771656893d2" providerId="ADAL" clId="{3A2C70C6-2F4E-4781-A72F-DB82230D3E76}" dt="2022-02-10T12:29:20.891" v="2021" actId="164"/>
          <ac:grpSpMkLst>
            <pc:docMk/>
            <pc:sldMk cId="2101371989" sldId="266"/>
            <ac:grpSpMk id="44" creationId="{938C2ECE-2545-4A5B-9CB0-F6527D529FBB}"/>
          </ac:grpSpMkLst>
        </pc:grpChg>
        <pc:cxnChg chg="mod">
          <ac:chgData name="Amal R Babu" userId="3a292d0a-112b-4bc3-bf38-7771656893d2" providerId="ADAL" clId="{3A2C70C6-2F4E-4781-A72F-DB82230D3E76}" dt="2022-02-10T12:16:39.700" v="1710"/>
          <ac:cxnSpMkLst>
            <pc:docMk/>
            <pc:sldMk cId="2101371989" sldId="266"/>
            <ac:cxnSpMk id="5" creationId="{DE4E4C76-7772-43F0-9620-C0773DF5C912}"/>
          </ac:cxnSpMkLst>
        </pc:cxnChg>
      </pc:sldChg>
      <pc:sldChg chg="add modAnim">
        <pc:chgData name="Amal R Babu" userId="3a292d0a-112b-4bc3-bf38-7771656893d2" providerId="ADAL" clId="{3A2C70C6-2F4E-4781-A72F-DB82230D3E76}" dt="2022-02-10T12:35:04.223" v="2060"/>
        <pc:sldMkLst>
          <pc:docMk/>
          <pc:sldMk cId="1896122458" sldId="267"/>
        </pc:sldMkLst>
      </pc:sldChg>
      <pc:sldMasterChg chg="addSp delSp modSp mod delAnim modAnim addSldLayout delSldLayout modSldLayout">
        <pc:chgData name="Amal R Babu" userId="3a292d0a-112b-4bc3-bf38-7771656893d2" providerId="ADAL" clId="{3A2C70C6-2F4E-4781-A72F-DB82230D3E76}" dt="2022-02-10T10:27:34.895" v="889"/>
        <pc:sldMasterMkLst>
          <pc:docMk/>
          <pc:sldMasterMk cId="2694797825" sldId="2147483648"/>
        </pc:sldMasterMkLst>
        <pc:spChg chg="add del mod">
          <ac:chgData name="Amal R Babu" userId="3a292d0a-112b-4bc3-bf38-7771656893d2" providerId="ADAL" clId="{3A2C70C6-2F4E-4781-A72F-DB82230D3E76}" dt="2022-02-10T08:55:35.851" v="328" actId="478"/>
          <ac:spMkLst>
            <pc:docMk/>
            <pc:sldMasterMk cId="2694797825" sldId="2147483648"/>
            <ac:spMk id="2" creationId="{90A35A8A-E269-44A1-85B7-86797F4AC8F7}"/>
          </ac:spMkLst>
        </pc:spChg>
        <pc:spChg chg="add del mod">
          <ac:chgData name="Amal R Babu" userId="3a292d0a-112b-4bc3-bf38-7771656893d2" providerId="ADAL" clId="{3A2C70C6-2F4E-4781-A72F-DB82230D3E76}" dt="2022-02-10T08:55:35.851" v="328" actId="478"/>
          <ac:spMkLst>
            <pc:docMk/>
            <pc:sldMasterMk cId="2694797825" sldId="2147483648"/>
            <ac:spMk id="3" creationId="{EE181B60-94EB-4E84-A6CB-5D22D97D0FEA}"/>
          </ac:spMkLst>
        </pc:spChg>
        <pc:cxnChg chg="add del mod">
          <ac:chgData name="Amal R Babu" userId="3a292d0a-112b-4bc3-bf38-7771656893d2" providerId="ADAL" clId="{3A2C70C6-2F4E-4781-A72F-DB82230D3E76}" dt="2022-02-10T08:55:35.851" v="328" actId="478"/>
          <ac:cxnSpMkLst>
            <pc:docMk/>
            <pc:sldMasterMk cId="2694797825" sldId="2147483648"/>
            <ac:cxnSpMk id="4" creationId="{977F2857-0B65-4220-AC10-CE3890F7EDFA}"/>
          </ac:cxnSpMkLst>
        </pc:cxnChg>
        <pc:sldLayoutChg chg="del">
          <pc:chgData name="Amal R Babu" userId="3a292d0a-112b-4bc3-bf38-7771656893d2" providerId="ADAL" clId="{3A2C70C6-2F4E-4781-A72F-DB82230D3E76}" dt="2022-02-10T08:35:03.639" v="240" actId="2696"/>
          <pc:sldLayoutMkLst>
            <pc:docMk/>
            <pc:sldMasterMk cId="2694797825" sldId="2147483648"/>
            <pc:sldLayoutMk cId="1716825434" sldId="2147483650"/>
          </pc:sldLayoutMkLst>
        </pc:sldLayoutChg>
        <pc:sldLayoutChg chg="addSp delSp modSp mod delAnim modAnim">
          <pc:chgData name="Amal R Babu" userId="3a292d0a-112b-4bc3-bf38-7771656893d2" providerId="ADAL" clId="{3A2C70C6-2F4E-4781-A72F-DB82230D3E76}" dt="2022-02-10T09:25:09.431" v="492"/>
          <pc:sldLayoutMkLst>
            <pc:docMk/>
            <pc:sldMasterMk cId="2694797825" sldId="2147483648"/>
            <pc:sldLayoutMk cId="3862520667" sldId="2147483651"/>
          </pc:sldLayoutMkLst>
          <pc:spChg chg="add del mod">
            <ac:chgData name="Amal R Babu" userId="3a292d0a-112b-4bc3-bf38-7771656893d2" providerId="ADAL" clId="{3A2C70C6-2F4E-4781-A72F-DB82230D3E76}" dt="2022-02-10T08:35:38.507" v="247" actId="21"/>
            <ac:spMkLst>
              <pc:docMk/>
              <pc:sldMasterMk cId="2694797825" sldId="2147483648"/>
              <pc:sldLayoutMk cId="3862520667" sldId="2147483651"/>
              <ac:spMk id="2" creationId="{9315DB1A-C19B-482B-AEE6-F87DA23213FF}"/>
            </ac:spMkLst>
          </pc:spChg>
          <pc:spChg chg="add del mod">
            <ac:chgData name="Amal R Babu" userId="3a292d0a-112b-4bc3-bf38-7771656893d2" providerId="ADAL" clId="{3A2C70C6-2F4E-4781-A72F-DB82230D3E76}" dt="2022-02-10T08:35:38.507" v="247" actId="21"/>
            <ac:spMkLst>
              <pc:docMk/>
              <pc:sldMasterMk cId="2694797825" sldId="2147483648"/>
              <pc:sldLayoutMk cId="3862520667" sldId="2147483651"/>
              <ac:spMk id="3" creationId="{6AC95C72-0B25-4287-BBDF-EF6B5DEE1D18}"/>
            </ac:spMkLst>
          </pc:spChg>
          <pc:spChg chg="add del mod">
            <ac:chgData name="Amal R Babu" userId="3a292d0a-112b-4bc3-bf38-7771656893d2" providerId="ADAL" clId="{3A2C70C6-2F4E-4781-A72F-DB82230D3E76}" dt="2022-02-10T09:25:03.358" v="490"/>
            <ac:spMkLst>
              <pc:docMk/>
              <pc:sldMasterMk cId="2694797825" sldId="2147483648"/>
              <pc:sldLayoutMk cId="3862520667" sldId="2147483651"/>
              <ac:spMk id="5" creationId="{FCF4F4B0-DC85-4AA3-8AED-BBF064771FED}"/>
            </ac:spMkLst>
          </pc:spChg>
          <pc:spChg chg="add del mod">
            <ac:chgData name="Amal R Babu" userId="3a292d0a-112b-4bc3-bf38-7771656893d2" providerId="ADAL" clId="{3A2C70C6-2F4E-4781-A72F-DB82230D3E76}" dt="2022-02-10T09:25:09.431" v="492"/>
            <ac:spMkLst>
              <pc:docMk/>
              <pc:sldMasterMk cId="2694797825" sldId="2147483648"/>
              <pc:sldLayoutMk cId="3862520667" sldId="2147483651"/>
              <ac:spMk id="6" creationId="{E94525C0-E8D2-496A-A025-66B18D7B6AB2}"/>
            </ac:spMkLst>
          </pc:spChg>
          <pc:spChg chg="add del">
            <ac:chgData name="Amal R Babu" userId="3a292d0a-112b-4bc3-bf38-7771656893d2" providerId="ADAL" clId="{3A2C70C6-2F4E-4781-A72F-DB82230D3E76}" dt="2022-02-10T09:24:55.547" v="487" actId="11529"/>
            <ac:spMkLst>
              <pc:docMk/>
              <pc:sldMasterMk cId="2694797825" sldId="2147483648"/>
              <pc:sldLayoutMk cId="3862520667" sldId="2147483651"/>
              <ac:spMk id="7" creationId="{EE9A3A72-3301-4259-91FD-DA8A15DD86D6}"/>
            </ac:spMkLst>
          </pc:spChg>
          <pc:spChg chg="add del mod">
            <ac:chgData name="Amal R Babu" userId="3a292d0a-112b-4bc3-bf38-7771656893d2" providerId="ADAL" clId="{3A2C70C6-2F4E-4781-A72F-DB82230D3E76}" dt="2022-02-10T09:25:03.358" v="490"/>
            <ac:spMkLst>
              <pc:docMk/>
              <pc:sldMasterMk cId="2694797825" sldId="2147483648"/>
              <pc:sldLayoutMk cId="3862520667" sldId="2147483651"/>
              <ac:spMk id="8" creationId="{21570AF7-2BB3-4F12-8C4A-AE243DB044E8}"/>
            </ac:spMkLst>
          </pc:spChg>
          <pc:spChg chg="mod">
            <ac:chgData name="Amal R Babu" userId="3a292d0a-112b-4bc3-bf38-7771656893d2" providerId="ADAL" clId="{3A2C70C6-2F4E-4781-A72F-DB82230D3E76}" dt="2022-02-10T09:24:59.706" v="489"/>
            <ac:spMkLst>
              <pc:docMk/>
              <pc:sldMasterMk cId="2694797825" sldId="2147483648"/>
              <pc:sldLayoutMk cId="3862520667" sldId="2147483651"/>
              <ac:spMk id="9" creationId="{E2670294-F1C5-4CFA-8907-A5A7E00B5823}"/>
            </ac:spMkLst>
          </pc:spChg>
          <pc:spChg chg="mod">
            <ac:chgData name="Amal R Babu" userId="3a292d0a-112b-4bc3-bf38-7771656893d2" providerId="ADAL" clId="{3A2C70C6-2F4E-4781-A72F-DB82230D3E76}" dt="2022-02-10T09:24:59.706" v="489"/>
            <ac:spMkLst>
              <pc:docMk/>
              <pc:sldMasterMk cId="2694797825" sldId="2147483648"/>
              <pc:sldLayoutMk cId="3862520667" sldId="2147483651"/>
              <ac:spMk id="10" creationId="{C3F8F50F-3C5B-487A-BDAC-FD6CE63B4CD1}"/>
            </ac:spMkLst>
          </pc:spChg>
          <pc:spChg chg="mod">
            <ac:chgData name="Amal R Babu" userId="3a292d0a-112b-4bc3-bf38-7771656893d2" providerId="ADAL" clId="{3A2C70C6-2F4E-4781-A72F-DB82230D3E76}" dt="2022-02-10T09:25:03.358" v="490"/>
            <ac:spMkLst>
              <pc:docMk/>
              <pc:sldMasterMk cId="2694797825" sldId="2147483648"/>
              <pc:sldLayoutMk cId="3862520667" sldId="2147483651"/>
              <ac:spMk id="11" creationId="{565298CE-499D-4511-B784-57A65B062141}"/>
            </ac:spMkLst>
          </pc:spChg>
          <pc:spChg chg="add del">
            <ac:chgData name="Amal R Babu" userId="3a292d0a-112b-4bc3-bf38-7771656893d2" providerId="ADAL" clId="{3A2C70C6-2F4E-4781-A72F-DB82230D3E76}" dt="2022-02-10T09:25:06.671" v="491" actId="11529"/>
            <ac:spMkLst>
              <pc:docMk/>
              <pc:sldMasterMk cId="2694797825" sldId="2147483648"/>
              <pc:sldLayoutMk cId="3862520667" sldId="2147483651"/>
              <ac:spMk id="12" creationId="{F8A75BB9-C7B5-4A8E-A2C8-445CA14DB461}"/>
            </ac:spMkLst>
          </pc:spChg>
          <pc:spChg chg="add del mod">
            <ac:chgData name="Amal R Babu" userId="3a292d0a-112b-4bc3-bf38-7771656893d2" providerId="ADAL" clId="{3A2C70C6-2F4E-4781-A72F-DB82230D3E76}" dt="2022-02-10T09:25:09.431" v="492"/>
            <ac:spMkLst>
              <pc:docMk/>
              <pc:sldMasterMk cId="2694797825" sldId="2147483648"/>
              <pc:sldLayoutMk cId="3862520667" sldId="2147483651"/>
              <ac:spMk id="13" creationId="{A9DCCFEC-8D86-4EBB-9929-8A6A5A914942}"/>
            </ac:spMkLst>
          </pc:spChg>
          <pc:spChg chg="mod">
            <ac:chgData name="Amal R Babu" userId="3a292d0a-112b-4bc3-bf38-7771656893d2" providerId="ADAL" clId="{3A2C70C6-2F4E-4781-A72F-DB82230D3E76}" dt="2022-02-10T09:25:09.431" v="492"/>
            <ac:spMkLst>
              <pc:docMk/>
              <pc:sldMasterMk cId="2694797825" sldId="2147483648"/>
              <pc:sldLayoutMk cId="3862520667" sldId="2147483651"/>
              <ac:spMk id="14" creationId="{7912D822-39E8-45D7-9015-80EB69B5D438}"/>
            </ac:spMkLst>
          </pc:spChg>
          <pc:cxnChg chg="add del mod">
            <ac:chgData name="Amal R Babu" userId="3a292d0a-112b-4bc3-bf38-7771656893d2" providerId="ADAL" clId="{3A2C70C6-2F4E-4781-A72F-DB82230D3E76}" dt="2022-02-10T08:35:38.507" v="247" actId="21"/>
            <ac:cxnSpMkLst>
              <pc:docMk/>
              <pc:sldMasterMk cId="2694797825" sldId="2147483648"/>
              <pc:sldLayoutMk cId="3862520667" sldId="2147483651"/>
              <ac:cxnSpMk id="4" creationId="{C81FD050-F74A-4571-ACC5-DAB1AA91347D}"/>
            </ac:cxnSpMkLst>
          </pc:cxnChg>
        </pc:sldLayoutChg>
        <pc:sldLayoutChg chg="addSp delSp modSp add mod modTransition">
          <pc:chgData name="Amal R Babu" userId="3a292d0a-112b-4bc3-bf38-7771656893d2" providerId="ADAL" clId="{3A2C70C6-2F4E-4781-A72F-DB82230D3E76}" dt="2022-02-10T10:27:34.895" v="889"/>
          <pc:sldLayoutMkLst>
            <pc:docMk/>
            <pc:sldMasterMk cId="2694797825" sldId="2147483648"/>
            <pc:sldLayoutMk cId="1624844868" sldId="2147483652"/>
          </pc:sldLayoutMkLst>
          <pc:spChg chg="add del mod">
            <ac:chgData name="Amal R Babu" userId="3a292d0a-112b-4bc3-bf38-7771656893d2" providerId="ADAL" clId="{3A2C70C6-2F4E-4781-A72F-DB82230D3E76}" dt="2022-02-10T10:12:51.282" v="835"/>
            <ac:spMkLst>
              <pc:docMk/>
              <pc:sldMasterMk cId="2694797825" sldId="2147483648"/>
              <pc:sldLayoutMk cId="1624844868" sldId="2147483652"/>
              <ac:spMk id="2" creationId="{B85F8FAE-B23E-4F9A-9D0E-B1E10EB363CC}"/>
            </ac:spMkLst>
          </pc:spChg>
          <pc:spChg chg="add del mod">
            <ac:chgData name="Amal R Babu" userId="3a292d0a-112b-4bc3-bf38-7771656893d2" providerId="ADAL" clId="{3A2C70C6-2F4E-4781-A72F-DB82230D3E76}" dt="2022-02-10T10:12:59.236" v="837"/>
            <ac:spMkLst>
              <pc:docMk/>
              <pc:sldMasterMk cId="2694797825" sldId="2147483648"/>
              <pc:sldLayoutMk cId="1624844868" sldId="2147483652"/>
              <ac:spMk id="3" creationId="{AA249795-761C-4090-B80E-C3BB08E99654}"/>
            </ac:spMkLst>
          </pc:spChg>
          <pc:spChg chg="add del mod">
            <ac:chgData name="Amal R Babu" userId="3a292d0a-112b-4bc3-bf38-7771656893d2" providerId="ADAL" clId="{3A2C70C6-2F4E-4781-A72F-DB82230D3E76}" dt="2022-02-10T10:13:06.622" v="839"/>
            <ac:spMkLst>
              <pc:docMk/>
              <pc:sldMasterMk cId="2694797825" sldId="2147483648"/>
              <pc:sldLayoutMk cId="1624844868" sldId="2147483652"/>
              <ac:spMk id="4" creationId="{FB7EE69D-7FE9-4F8E-AD13-34B8FEAD33EB}"/>
            </ac:spMkLst>
          </pc:spChg>
          <pc:spChg chg="add del mod">
            <ac:chgData name="Amal R Babu" userId="3a292d0a-112b-4bc3-bf38-7771656893d2" providerId="ADAL" clId="{3A2C70C6-2F4E-4781-A72F-DB82230D3E76}" dt="2022-02-10T10:13:14.056" v="841"/>
            <ac:spMkLst>
              <pc:docMk/>
              <pc:sldMasterMk cId="2694797825" sldId="2147483648"/>
              <pc:sldLayoutMk cId="1624844868" sldId="2147483652"/>
              <ac:spMk id="5" creationId="{F61EEA92-9B58-41B4-B26A-BD78752F3F9B}"/>
            </ac:spMkLst>
          </pc:spChg>
          <pc:spChg chg="add del">
            <ac:chgData name="Amal R Babu" userId="3a292d0a-112b-4bc3-bf38-7771656893d2" providerId="ADAL" clId="{3A2C70C6-2F4E-4781-A72F-DB82230D3E76}" dt="2022-02-10T10:12:47.555" v="834" actId="11529"/>
            <ac:spMkLst>
              <pc:docMk/>
              <pc:sldMasterMk cId="2694797825" sldId="2147483648"/>
              <pc:sldLayoutMk cId="1624844868" sldId="2147483652"/>
              <ac:spMk id="6" creationId="{F77E16FF-ADF3-4AE9-B80C-EF323216E45A}"/>
            </ac:spMkLst>
          </pc:spChg>
          <pc:spChg chg="add del mod">
            <ac:chgData name="Amal R Babu" userId="3a292d0a-112b-4bc3-bf38-7771656893d2" providerId="ADAL" clId="{3A2C70C6-2F4E-4781-A72F-DB82230D3E76}" dt="2022-02-10T10:12:51.282" v="835"/>
            <ac:spMkLst>
              <pc:docMk/>
              <pc:sldMasterMk cId="2694797825" sldId="2147483648"/>
              <pc:sldLayoutMk cId="1624844868" sldId="2147483652"/>
              <ac:spMk id="7" creationId="{06CE5162-2E5E-4D81-885C-65207D501FEC}"/>
            </ac:spMkLst>
          </pc:spChg>
          <pc:spChg chg="del mod">
            <ac:chgData name="Amal R Babu" userId="3a292d0a-112b-4bc3-bf38-7771656893d2" providerId="ADAL" clId="{3A2C70C6-2F4E-4781-A72F-DB82230D3E76}" dt="2022-02-10T10:26:59.572" v="880" actId="478"/>
            <ac:spMkLst>
              <pc:docMk/>
              <pc:sldMasterMk cId="2694797825" sldId="2147483648"/>
              <pc:sldLayoutMk cId="1624844868" sldId="2147483652"/>
              <ac:spMk id="8" creationId="{6E266063-8A1F-481D-8AD4-18979C457422}"/>
            </ac:spMkLst>
          </pc:spChg>
          <pc:spChg chg="add del">
            <ac:chgData name="Amal R Babu" userId="3a292d0a-112b-4bc3-bf38-7771656893d2" providerId="ADAL" clId="{3A2C70C6-2F4E-4781-A72F-DB82230D3E76}" dt="2022-02-10T10:12:55.626" v="836" actId="11529"/>
            <ac:spMkLst>
              <pc:docMk/>
              <pc:sldMasterMk cId="2694797825" sldId="2147483648"/>
              <pc:sldLayoutMk cId="1624844868" sldId="2147483652"/>
              <ac:spMk id="9" creationId="{807A7798-D353-4D86-8362-DEBA68C3D12F}"/>
            </ac:spMkLst>
          </pc:spChg>
          <pc:spChg chg="add del mod">
            <ac:chgData name="Amal R Babu" userId="3a292d0a-112b-4bc3-bf38-7771656893d2" providerId="ADAL" clId="{3A2C70C6-2F4E-4781-A72F-DB82230D3E76}" dt="2022-02-10T10:12:59.236" v="837"/>
            <ac:spMkLst>
              <pc:docMk/>
              <pc:sldMasterMk cId="2694797825" sldId="2147483648"/>
              <pc:sldLayoutMk cId="1624844868" sldId="2147483652"/>
              <ac:spMk id="10" creationId="{CAC49266-2C2B-4525-8F32-8EED463E5919}"/>
            </ac:spMkLst>
          </pc:spChg>
          <pc:spChg chg="del mod">
            <ac:chgData name="Amal R Babu" userId="3a292d0a-112b-4bc3-bf38-7771656893d2" providerId="ADAL" clId="{3A2C70C6-2F4E-4781-A72F-DB82230D3E76}" dt="2022-02-10T10:26:59.572" v="880" actId="478"/>
            <ac:spMkLst>
              <pc:docMk/>
              <pc:sldMasterMk cId="2694797825" sldId="2147483648"/>
              <pc:sldLayoutMk cId="1624844868" sldId="2147483652"/>
              <ac:spMk id="11" creationId="{3ACB6FD2-85DD-42BF-8D86-E241B7B7752D}"/>
            </ac:spMkLst>
          </pc:spChg>
          <pc:spChg chg="add del">
            <ac:chgData name="Amal R Babu" userId="3a292d0a-112b-4bc3-bf38-7771656893d2" providerId="ADAL" clId="{3A2C70C6-2F4E-4781-A72F-DB82230D3E76}" dt="2022-02-10T10:13:02.941" v="838" actId="11529"/>
            <ac:spMkLst>
              <pc:docMk/>
              <pc:sldMasterMk cId="2694797825" sldId="2147483648"/>
              <pc:sldLayoutMk cId="1624844868" sldId="2147483652"/>
              <ac:spMk id="12" creationId="{4D4FD719-B34D-4845-925C-118257A4603D}"/>
            </ac:spMkLst>
          </pc:spChg>
          <pc:spChg chg="add del mod">
            <ac:chgData name="Amal R Babu" userId="3a292d0a-112b-4bc3-bf38-7771656893d2" providerId="ADAL" clId="{3A2C70C6-2F4E-4781-A72F-DB82230D3E76}" dt="2022-02-10T10:13:06.622" v="839"/>
            <ac:spMkLst>
              <pc:docMk/>
              <pc:sldMasterMk cId="2694797825" sldId="2147483648"/>
              <pc:sldLayoutMk cId="1624844868" sldId="2147483652"/>
              <ac:spMk id="13" creationId="{C9F06EFE-378C-4EBB-A60D-3E48AFE72BA9}"/>
            </ac:spMkLst>
          </pc:spChg>
          <pc:spChg chg="del mod">
            <ac:chgData name="Amal R Babu" userId="3a292d0a-112b-4bc3-bf38-7771656893d2" providerId="ADAL" clId="{3A2C70C6-2F4E-4781-A72F-DB82230D3E76}" dt="2022-02-10T10:26:59.572" v="880" actId="478"/>
            <ac:spMkLst>
              <pc:docMk/>
              <pc:sldMasterMk cId="2694797825" sldId="2147483648"/>
              <pc:sldLayoutMk cId="1624844868" sldId="2147483652"/>
              <ac:spMk id="14" creationId="{08BB6D72-1402-4721-9827-357212704B33}"/>
            </ac:spMkLst>
          </pc:spChg>
          <pc:spChg chg="add del">
            <ac:chgData name="Amal R Babu" userId="3a292d0a-112b-4bc3-bf38-7771656893d2" providerId="ADAL" clId="{3A2C70C6-2F4E-4781-A72F-DB82230D3E76}" dt="2022-02-10T10:13:10.342" v="840" actId="11529"/>
            <ac:spMkLst>
              <pc:docMk/>
              <pc:sldMasterMk cId="2694797825" sldId="2147483648"/>
              <pc:sldLayoutMk cId="1624844868" sldId="2147483652"/>
              <ac:spMk id="15" creationId="{1C9A04D1-9D2B-4532-B782-0939F781B7C4}"/>
            </ac:spMkLst>
          </pc:spChg>
          <pc:spChg chg="add del mod">
            <ac:chgData name="Amal R Babu" userId="3a292d0a-112b-4bc3-bf38-7771656893d2" providerId="ADAL" clId="{3A2C70C6-2F4E-4781-A72F-DB82230D3E76}" dt="2022-02-10T10:13:14.056" v="841"/>
            <ac:spMkLst>
              <pc:docMk/>
              <pc:sldMasterMk cId="2694797825" sldId="2147483648"/>
              <pc:sldLayoutMk cId="1624844868" sldId="2147483652"/>
              <ac:spMk id="16" creationId="{2DD50078-C1D9-42CE-BCDE-0167F22917CA}"/>
            </ac:spMkLst>
          </pc:spChg>
          <pc:spChg chg="del mod">
            <ac:chgData name="Amal R Babu" userId="3a292d0a-112b-4bc3-bf38-7771656893d2" providerId="ADAL" clId="{3A2C70C6-2F4E-4781-A72F-DB82230D3E76}" dt="2022-02-10T10:26:59.572" v="880" actId="478"/>
            <ac:spMkLst>
              <pc:docMk/>
              <pc:sldMasterMk cId="2694797825" sldId="2147483648"/>
              <pc:sldLayoutMk cId="1624844868" sldId="2147483652"/>
              <ac:spMk id="17" creationId="{ED881E13-25BD-4CF0-825B-6647FB433F85}"/>
            </ac:spMkLst>
          </pc:spChg>
          <pc:spChg chg="add del mod">
            <ac:chgData name="Amal R Babu" userId="3a292d0a-112b-4bc3-bf38-7771656893d2" providerId="ADAL" clId="{3A2C70C6-2F4E-4781-A72F-DB82230D3E76}" dt="2022-02-10T10:27:10.853" v="883"/>
            <ac:spMkLst>
              <pc:docMk/>
              <pc:sldMasterMk cId="2694797825" sldId="2147483648"/>
              <pc:sldLayoutMk cId="1624844868" sldId="2147483652"/>
              <ac:spMk id="18" creationId="{B05E286A-D4C5-4538-9CAA-99FA192EE55A}"/>
            </ac:spMkLst>
          </pc:spChg>
          <pc:spChg chg="add del mod">
            <ac:chgData name="Amal R Babu" userId="3a292d0a-112b-4bc3-bf38-7771656893d2" providerId="ADAL" clId="{3A2C70C6-2F4E-4781-A72F-DB82230D3E76}" dt="2022-02-10T10:27:18.524" v="885"/>
            <ac:spMkLst>
              <pc:docMk/>
              <pc:sldMasterMk cId="2694797825" sldId="2147483648"/>
              <pc:sldLayoutMk cId="1624844868" sldId="2147483652"/>
              <ac:spMk id="19" creationId="{D02BA52A-0D23-4CFB-8D46-ED90656E97DD}"/>
            </ac:spMkLst>
          </pc:spChg>
          <pc:spChg chg="add del mod">
            <ac:chgData name="Amal R Babu" userId="3a292d0a-112b-4bc3-bf38-7771656893d2" providerId="ADAL" clId="{3A2C70C6-2F4E-4781-A72F-DB82230D3E76}" dt="2022-02-10T10:27:27.477" v="887"/>
            <ac:spMkLst>
              <pc:docMk/>
              <pc:sldMasterMk cId="2694797825" sldId="2147483648"/>
              <pc:sldLayoutMk cId="1624844868" sldId="2147483652"/>
              <ac:spMk id="20" creationId="{267DF438-FE49-4E6B-BD84-DAF438ED5C45}"/>
            </ac:spMkLst>
          </pc:spChg>
          <pc:spChg chg="add del mod">
            <ac:chgData name="Amal R Babu" userId="3a292d0a-112b-4bc3-bf38-7771656893d2" providerId="ADAL" clId="{3A2C70C6-2F4E-4781-A72F-DB82230D3E76}" dt="2022-02-10T10:27:34.895" v="889"/>
            <ac:spMkLst>
              <pc:docMk/>
              <pc:sldMasterMk cId="2694797825" sldId="2147483648"/>
              <pc:sldLayoutMk cId="1624844868" sldId="2147483652"/>
              <ac:spMk id="21" creationId="{B1B74833-AA33-43F9-B818-74415A34312F}"/>
            </ac:spMkLst>
          </pc:spChg>
          <pc:spChg chg="add del">
            <ac:chgData name="Amal R Babu" userId="3a292d0a-112b-4bc3-bf38-7771656893d2" providerId="ADAL" clId="{3A2C70C6-2F4E-4781-A72F-DB82230D3E76}" dt="2022-02-10T10:27:07.397" v="882" actId="11529"/>
            <ac:spMkLst>
              <pc:docMk/>
              <pc:sldMasterMk cId="2694797825" sldId="2147483648"/>
              <pc:sldLayoutMk cId="1624844868" sldId="2147483652"/>
              <ac:spMk id="22" creationId="{B830A594-39E4-4B5E-92A5-6DF44A297ACA}"/>
            </ac:spMkLst>
          </pc:spChg>
          <pc:spChg chg="add del mod">
            <ac:chgData name="Amal R Babu" userId="3a292d0a-112b-4bc3-bf38-7771656893d2" providerId="ADAL" clId="{3A2C70C6-2F4E-4781-A72F-DB82230D3E76}" dt="2022-02-10T10:27:10.853" v="883"/>
            <ac:spMkLst>
              <pc:docMk/>
              <pc:sldMasterMk cId="2694797825" sldId="2147483648"/>
              <pc:sldLayoutMk cId="1624844868" sldId="2147483652"/>
              <ac:spMk id="23" creationId="{477DCBD2-0274-4ACE-858C-19AA2CB9EF88}"/>
            </ac:spMkLst>
          </pc:spChg>
          <pc:spChg chg="mod">
            <ac:chgData name="Amal R Babu" userId="3a292d0a-112b-4bc3-bf38-7771656893d2" providerId="ADAL" clId="{3A2C70C6-2F4E-4781-A72F-DB82230D3E76}" dt="2022-02-10T10:27:10.853" v="883"/>
            <ac:spMkLst>
              <pc:docMk/>
              <pc:sldMasterMk cId="2694797825" sldId="2147483648"/>
              <pc:sldLayoutMk cId="1624844868" sldId="2147483652"/>
              <ac:spMk id="24" creationId="{52EA89E0-6FBD-432C-B5F3-35BF790FADC9}"/>
            </ac:spMkLst>
          </pc:spChg>
          <pc:spChg chg="add del">
            <ac:chgData name="Amal R Babu" userId="3a292d0a-112b-4bc3-bf38-7771656893d2" providerId="ADAL" clId="{3A2C70C6-2F4E-4781-A72F-DB82230D3E76}" dt="2022-02-10T10:27:15.364" v="884" actId="11529"/>
            <ac:spMkLst>
              <pc:docMk/>
              <pc:sldMasterMk cId="2694797825" sldId="2147483648"/>
              <pc:sldLayoutMk cId="1624844868" sldId="2147483652"/>
              <ac:spMk id="25" creationId="{508D3060-AEE1-4BDD-9F3A-F938510E3E3F}"/>
            </ac:spMkLst>
          </pc:spChg>
          <pc:spChg chg="add del mod">
            <ac:chgData name="Amal R Babu" userId="3a292d0a-112b-4bc3-bf38-7771656893d2" providerId="ADAL" clId="{3A2C70C6-2F4E-4781-A72F-DB82230D3E76}" dt="2022-02-10T10:27:18.524" v="885"/>
            <ac:spMkLst>
              <pc:docMk/>
              <pc:sldMasterMk cId="2694797825" sldId="2147483648"/>
              <pc:sldLayoutMk cId="1624844868" sldId="2147483652"/>
              <ac:spMk id="26" creationId="{89BC7D42-6804-43AB-AEFD-271ED2B6D955}"/>
            </ac:spMkLst>
          </pc:spChg>
          <pc:spChg chg="mod">
            <ac:chgData name="Amal R Babu" userId="3a292d0a-112b-4bc3-bf38-7771656893d2" providerId="ADAL" clId="{3A2C70C6-2F4E-4781-A72F-DB82230D3E76}" dt="2022-02-10T10:27:18.524" v="885"/>
            <ac:spMkLst>
              <pc:docMk/>
              <pc:sldMasterMk cId="2694797825" sldId="2147483648"/>
              <pc:sldLayoutMk cId="1624844868" sldId="2147483652"/>
              <ac:spMk id="27" creationId="{F17D5B35-8C14-41AD-9AF9-FA08A2D4253B}"/>
            </ac:spMkLst>
          </pc:spChg>
          <pc:spChg chg="add del">
            <ac:chgData name="Amal R Babu" userId="3a292d0a-112b-4bc3-bf38-7771656893d2" providerId="ADAL" clId="{3A2C70C6-2F4E-4781-A72F-DB82230D3E76}" dt="2022-02-10T10:27:22.766" v="886" actId="11529"/>
            <ac:spMkLst>
              <pc:docMk/>
              <pc:sldMasterMk cId="2694797825" sldId="2147483648"/>
              <pc:sldLayoutMk cId="1624844868" sldId="2147483652"/>
              <ac:spMk id="28" creationId="{3156D282-BBFB-4F73-8DB9-69EA60878EF0}"/>
            </ac:spMkLst>
          </pc:spChg>
          <pc:spChg chg="add del mod">
            <ac:chgData name="Amal R Babu" userId="3a292d0a-112b-4bc3-bf38-7771656893d2" providerId="ADAL" clId="{3A2C70C6-2F4E-4781-A72F-DB82230D3E76}" dt="2022-02-10T10:27:27.477" v="887"/>
            <ac:spMkLst>
              <pc:docMk/>
              <pc:sldMasterMk cId="2694797825" sldId="2147483648"/>
              <pc:sldLayoutMk cId="1624844868" sldId="2147483652"/>
              <ac:spMk id="29" creationId="{2725D3CD-4AC1-46FE-AF12-AEAA86677BD2}"/>
            </ac:spMkLst>
          </pc:spChg>
          <pc:spChg chg="mod">
            <ac:chgData name="Amal R Babu" userId="3a292d0a-112b-4bc3-bf38-7771656893d2" providerId="ADAL" clId="{3A2C70C6-2F4E-4781-A72F-DB82230D3E76}" dt="2022-02-10T10:27:27.477" v="887"/>
            <ac:spMkLst>
              <pc:docMk/>
              <pc:sldMasterMk cId="2694797825" sldId="2147483648"/>
              <pc:sldLayoutMk cId="1624844868" sldId="2147483652"/>
              <ac:spMk id="30" creationId="{C87D8C91-6B1E-453D-910A-FC170D5AD716}"/>
            </ac:spMkLst>
          </pc:spChg>
          <pc:spChg chg="add del">
            <ac:chgData name="Amal R Babu" userId="3a292d0a-112b-4bc3-bf38-7771656893d2" providerId="ADAL" clId="{3A2C70C6-2F4E-4781-A72F-DB82230D3E76}" dt="2022-02-10T10:27:31.333" v="888" actId="11529"/>
            <ac:spMkLst>
              <pc:docMk/>
              <pc:sldMasterMk cId="2694797825" sldId="2147483648"/>
              <pc:sldLayoutMk cId="1624844868" sldId="2147483652"/>
              <ac:spMk id="31" creationId="{7D08429C-D438-47A5-AC15-CC718CDCD10F}"/>
            </ac:spMkLst>
          </pc:spChg>
          <pc:spChg chg="add del mod">
            <ac:chgData name="Amal R Babu" userId="3a292d0a-112b-4bc3-bf38-7771656893d2" providerId="ADAL" clId="{3A2C70C6-2F4E-4781-A72F-DB82230D3E76}" dt="2022-02-10T10:27:34.895" v="889"/>
            <ac:spMkLst>
              <pc:docMk/>
              <pc:sldMasterMk cId="2694797825" sldId="2147483648"/>
              <pc:sldLayoutMk cId="1624844868" sldId="2147483652"/>
              <ac:spMk id="32" creationId="{7AEA80E4-B210-420B-BA35-1D719A4B361C}"/>
            </ac:spMkLst>
          </pc:spChg>
          <pc:spChg chg="mod">
            <ac:chgData name="Amal R Babu" userId="3a292d0a-112b-4bc3-bf38-7771656893d2" providerId="ADAL" clId="{3A2C70C6-2F4E-4781-A72F-DB82230D3E76}" dt="2022-02-10T10:27:34.895" v="889"/>
            <ac:spMkLst>
              <pc:docMk/>
              <pc:sldMasterMk cId="2694797825" sldId="2147483648"/>
              <pc:sldLayoutMk cId="1624844868" sldId="2147483652"/>
              <ac:spMk id="33" creationId="{5A91FEE1-615D-4407-80BC-09EC159E4684}"/>
            </ac:spMkLst>
          </pc:spChg>
        </pc:sldLayoutChg>
        <pc:sldLayoutChg chg="add mod modTransition">
          <pc:chgData name="Amal R Babu" userId="3a292d0a-112b-4bc3-bf38-7771656893d2" providerId="ADAL" clId="{3A2C70C6-2F4E-4781-A72F-DB82230D3E76}" dt="2022-02-10T10:12:41.048" v="832" actId="2890"/>
          <pc:sldLayoutMkLst>
            <pc:docMk/>
            <pc:sldMasterMk cId="2694797825" sldId="2147483648"/>
            <pc:sldLayoutMk cId="3068508416" sldId="2147483653"/>
          </pc:sldLayoutMkLst>
        </pc:sldLayoutChg>
      </pc:sldMasterChg>
      <pc:sldMasterChg chg="addSp modSp add mod modAnim addSldLayout delSldLayout modSldLayout">
        <pc:chgData name="Amal R Babu" userId="3a292d0a-112b-4bc3-bf38-7771656893d2" providerId="ADAL" clId="{3A2C70C6-2F4E-4781-A72F-DB82230D3E76}" dt="2022-02-10T08:51:32.620" v="295"/>
        <pc:sldMasterMkLst>
          <pc:docMk/>
          <pc:sldMasterMk cId="3967821520" sldId="2147483653"/>
        </pc:sldMasterMkLst>
        <pc:spChg chg="add mod ord">
          <ac:chgData name="Amal R Babu" userId="3a292d0a-112b-4bc3-bf38-7771656893d2" providerId="ADAL" clId="{3A2C70C6-2F4E-4781-A72F-DB82230D3E76}" dt="2022-02-10T08:36:41.253" v="259" actId="167"/>
          <ac:spMkLst>
            <pc:docMk/>
            <pc:sldMasterMk cId="3967821520" sldId="2147483653"/>
            <ac:spMk id="5" creationId="{071ECFAC-1153-4E23-938C-DB061F953ED9}"/>
          </ac:spMkLst>
        </pc:spChg>
        <pc:sldLayoutChg chg="add del mod replId">
          <pc:chgData name="Amal R Babu" userId="3a292d0a-112b-4bc3-bf38-7771656893d2" providerId="ADAL" clId="{3A2C70C6-2F4E-4781-A72F-DB82230D3E76}" dt="2022-02-10T08:36:30.555" v="253" actId="2696"/>
          <pc:sldLayoutMkLst>
            <pc:docMk/>
            <pc:sldMasterMk cId="3967821520" sldId="2147483653"/>
            <pc:sldLayoutMk cId="743891643" sldId="2147483654"/>
          </pc:sldLayoutMkLst>
        </pc:sldLayoutChg>
        <pc:sldLayoutChg chg="add del mod replId">
          <pc:chgData name="Amal R Babu" userId="3a292d0a-112b-4bc3-bf38-7771656893d2" providerId="ADAL" clId="{3A2C70C6-2F4E-4781-A72F-DB82230D3E76}" dt="2022-02-10T08:36:30.539" v="252" actId="2696"/>
          <pc:sldLayoutMkLst>
            <pc:docMk/>
            <pc:sldMasterMk cId="3967821520" sldId="2147483653"/>
            <pc:sldLayoutMk cId="1958788111" sldId="2147483655"/>
          </pc:sldLayoutMkLst>
        </pc:sldLayoutChg>
        <pc:sldLayoutChg chg="addSp delSp modSp add mod replId">
          <pc:chgData name="Amal R Babu" userId="3a292d0a-112b-4bc3-bf38-7771656893d2" providerId="ADAL" clId="{3A2C70C6-2F4E-4781-A72F-DB82230D3E76}" dt="2022-02-10T08:36:37.388" v="256"/>
          <pc:sldLayoutMkLst>
            <pc:docMk/>
            <pc:sldMasterMk cId="3967821520" sldId="2147483653"/>
            <pc:sldLayoutMk cId="212589912" sldId="2147483656"/>
          </pc:sldLayoutMkLst>
          <pc:spChg chg="add del mod">
            <ac:chgData name="Amal R Babu" userId="3a292d0a-112b-4bc3-bf38-7771656893d2" providerId="ADAL" clId="{3A2C70C6-2F4E-4781-A72F-DB82230D3E76}" dt="2022-02-10T08:36:37.388" v="256"/>
            <ac:spMkLst>
              <pc:docMk/>
              <pc:sldMasterMk cId="3967821520" sldId="2147483653"/>
              <pc:sldLayoutMk cId="212589912" sldId="2147483656"/>
              <ac:spMk id="2" creationId="{0BDBFFC9-AB29-4118-8DB5-36A95DCEFF8A}"/>
            </ac:spMkLst>
          </pc:spChg>
        </pc:sldLayoutChg>
        <pc:sldLayoutChg chg="add del mod modTransition">
          <pc:chgData name="Amal R Babu" userId="3a292d0a-112b-4bc3-bf38-7771656893d2" providerId="ADAL" clId="{3A2C70C6-2F4E-4781-A72F-DB82230D3E76}" dt="2022-02-10T08:36:38.205" v="257" actId="2890"/>
          <pc:sldLayoutMkLst>
            <pc:docMk/>
            <pc:sldMasterMk cId="3967821520" sldId="2147483653"/>
            <pc:sldLayoutMk cId="501383151" sldId="2147483657"/>
          </pc:sldLayoutMkLst>
        </pc:sldLayoutChg>
      </pc:sldMasterChg>
    </pc:docChg>
  </pc:docChgLst>
  <pc:docChgLst>
    <pc:chgData name="Amal R Babu" userId="3a292d0a-112b-4bc3-bf38-7771656893d2" providerId="ADAL" clId="{179A6578-614C-4D95-9037-602B4D26F8C6}"/>
    <pc:docChg chg="custSel addSld delSld modSld">
      <pc:chgData name="Amal R Babu" userId="3a292d0a-112b-4bc3-bf38-7771656893d2" providerId="ADAL" clId="{179A6578-614C-4D95-9037-602B4D26F8C6}" dt="2022-09-29T10:23:18.091" v="24" actId="478"/>
      <pc:docMkLst>
        <pc:docMk/>
      </pc:docMkLst>
      <pc:sldChg chg="addSp delSp modSp mod">
        <pc:chgData name="Amal R Babu" userId="3a292d0a-112b-4bc3-bf38-7771656893d2" providerId="ADAL" clId="{179A6578-614C-4D95-9037-602B4D26F8C6}" dt="2022-09-29T09:30:54.108" v="20" actId="122"/>
        <pc:sldMkLst>
          <pc:docMk/>
          <pc:sldMk cId="1543802023" sldId="260"/>
        </pc:sldMkLst>
        <pc:spChg chg="mod">
          <ac:chgData name="Amal R Babu" userId="3a292d0a-112b-4bc3-bf38-7771656893d2" providerId="ADAL" clId="{179A6578-614C-4D95-9037-602B4D26F8C6}" dt="2022-09-29T09:30:54.108" v="20" actId="122"/>
          <ac:spMkLst>
            <pc:docMk/>
            <pc:sldMk cId="1543802023" sldId="260"/>
            <ac:spMk id="6" creationId="{2DA031BB-6137-41FF-8FDB-0C9A89BC7322}"/>
          </ac:spMkLst>
        </pc:spChg>
        <pc:spChg chg="add del mod">
          <ac:chgData name="Amal R Babu" userId="3a292d0a-112b-4bc3-bf38-7771656893d2" providerId="ADAL" clId="{179A6578-614C-4D95-9037-602B4D26F8C6}" dt="2022-09-29T09:09:07.680" v="13" actId="478"/>
          <ac:spMkLst>
            <pc:docMk/>
            <pc:sldMk cId="1543802023" sldId="260"/>
            <ac:spMk id="9" creationId="{21D4752D-0562-4BD1-1DAF-9E5C6DB6C2FB}"/>
          </ac:spMkLst>
        </pc:spChg>
      </pc:sldChg>
      <pc:sldChg chg="addSp delSp modSp mod">
        <pc:chgData name="Amal R Babu" userId="3a292d0a-112b-4bc3-bf38-7771656893d2" providerId="ADAL" clId="{179A6578-614C-4D95-9037-602B4D26F8C6}" dt="2022-09-29T09:23:06.750" v="19" actId="478"/>
        <pc:sldMkLst>
          <pc:docMk/>
          <pc:sldMk cId="2081113051" sldId="265"/>
        </pc:sldMkLst>
        <pc:spChg chg="add del mod">
          <ac:chgData name="Amal R Babu" userId="3a292d0a-112b-4bc3-bf38-7771656893d2" providerId="ADAL" clId="{179A6578-614C-4D95-9037-602B4D26F8C6}" dt="2022-09-29T09:14:36.942" v="16" actId="478"/>
          <ac:spMkLst>
            <pc:docMk/>
            <pc:sldMk cId="2081113051" sldId="265"/>
            <ac:spMk id="14" creationId="{EB2D9F00-ADD3-9614-2E89-A856BE55D74D}"/>
          </ac:spMkLst>
        </pc:spChg>
        <pc:spChg chg="add del mod">
          <ac:chgData name="Amal R Babu" userId="3a292d0a-112b-4bc3-bf38-7771656893d2" providerId="ADAL" clId="{179A6578-614C-4D95-9037-602B4D26F8C6}" dt="2022-09-29T09:23:06.750" v="19" actId="478"/>
          <ac:spMkLst>
            <pc:docMk/>
            <pc:sldMk cId="2081113051" sldId="265"/>
            <ac:spMk id="28" creationId="{F94A7042-3B6C-287F-6D6C-84574AF98C09}"/>
          </ac:spMkLst>
        </pc:spChg>
      </pc:sldChg>
      <pc:sldChg chg="addSp delSp modSp mod">
        <pc:chgData name="Amal R Babu" userId="3a292d0a-112b-4bc3-bf38-7771656893d2" providerId="ADAL" clId="{179A6578-614C-4D95-9037-602B4D26F8C6}" dt="2022-09-29T10:23:18.091" v="24" actId="478"/>
        <pc:sldMkLst>
          <pc:docMk/>
          <pc:sldMk cId="591243931" sldId="271"/>
        </pc:sldMkLst>
        <pc:spChg chg="add del mod">
          <ac:chgData name="Amal R Babu" userId="3a292d0a-112b-4bc3-bf38-7771656893d2" providerId="ADAL" clId="{179A6578-614C-4D95-9037-602B4D26F8C6}" dt="2022-09-29T10:23:18.091" v="24" actId="478"/>
          <ac:spMkLst>
            <pc:docMk/>
            <pc:sldMk cId="591243931" sldId="271"/>
            <ac:spMk id="6" creationId="{19566CC0-0189-4860-4936-AEB437190DD4}"/>
          </ac:spMkLst>
        </pc:spChg>
      </pc:sldChg>
      <pc:sldChg chg="del">
        <pc:chgData name="Amal R Babu" userId="3a292d0a-112b-4bc3-bf38-7771656893d2" providerId="ADAL" clId="{179A6578-614C-4D95-9037-602B4D26F8C6}" dt="2022-09-29T08:58:05.659" v="0" actId="47"/>
        <pc:sldMkLst>
          <pc:docMk/>
          <pc:sldMk cId="2178664880" sldId="279"/>
        </pc:sldMkLst>
      </pc:sldChg>
      <pc:sldChg chg="addSp delSp modSp new mod">
        <pc:chgData name="Amal R Babu" userId="3a292d0a-112b-4bc3-bf38-7771656893d2" providerId="ADAL" clId="{179A6578-614C-4D95-9037-602B4D26F8C6}" dt="2022-09-29T08:58:39.164" v="7" actId="165"/>
        <pc:sldMkLst>
          <pc:docMk/>
          <pc:sldMk cId="1172356059" sldId="281"/>
        </pc:sldMkLst>
        <pc:spChg chg="add mod topLvl">
          <ac:chgData name="Amal R Babu" userId="3a292d0a-112b-4bc3-bf38-7771656893d2" providerId="ADAL" clId="{179A6578-614C-4D95-9037-602B4D26F8C6}" dt="2022-09-29T08:58:39.164" v="7" actId="165"/>
          <ac:spMkLst>
            <pc:docMk/>
            <pc:sldMk cId="1172356059" sldId="281"/>
            <ac:spMk id="2" creationId="{C8094031-E12D-89BE-E681-A81398D0EA55}"/>
          </ac:spMkLst>
        </pc:spChg>
        <pc:spChg chg="add mod topLvl">
          <ac:chgData name="Amal R Babu" userId="3a292d0a-112b-4bc3-bf38-7771656893d2" providerId="ADAL" clId="{179A6578-614C-4D95-9037-602B4D26F8C6}" dt="2022-09-29T08:58:39.164" v="7" actId="165"/>
          <ac:spMkLst>
            <pc:docMk/>
            <pc:sldMk cId="1172356059" sldId="281"/>
            <ac:spMk id="3" creationId="{2A82FCDF-7F15-0E58-CB33-828F973E38C1}"/>
          </ac:spMkLst>
        </pc:spChg>
        <pc:spChg chg="add mod topLvl">
          <ac:chgData name="Amal R Babu" userId="3a292d0a-112b-4bc3-bf38-7771656893d2" providerId="ADAL" clId="{179A6578-614C-4D95-9037-602B4D26F8C6}" dt="2022-09-29T08:58:39.164" v="7" actId="165"/>
          <ac:spMkLst>
            <pc:docMk/>
            <pc:sldMk cId="1172356059" sldId="281"/>
            <ac:spMk id="4" creationId="{98E1C888-1773-3F40-137F-7D9239E5C426}"/>
          </ac:spMkLst>
        </pc:spChg>
        <pc:spChg chg="add mod topLvl">
          <ac:chgData name="Amal R Babu" userId="3a292d0a-112b-4bc3-bf38-7771656893d2" providerId="ADAL" clId="{179A6578-614C-4D95-9037-602B4D26F8C6}" dt="2022-09-29T08:58:39.164" v="7" actId="165"/>
          <ac:spMkLst>
            <pc:docMk/>
            <pc:sldMk cId="1172356059" sldId="281"/>
            <ac:spMk id="5" creationId="{6835BEB6-FDC7-9900-99ED-8DCA5F709573}"/>
          </ac:spMkLst>
        </pc:spChg>
        <pc:spChg chg="add mod topLvl">
          <ac:chgData name="Amal R Babu" userId="3a292d0a-112b-4bc3-bf38-7771656893d2" providerId="ADAL" clId="{179A6578-614C-4D95-9037-602B4D26F8C6}" dt="2022-09-29T08:58:39.164" v="7" actId="165"/>
          <ac:spMkLst>
            <pc:docMk/>
            <pc:sldMk cId="1172356059" sldId="281"/>
            <ac:spMk id="6" creationId="{1F8783EC-5292-91FB-8E6E-887C383CA8FC}"/>
          </ac:spMkLst>
        </pc:spChg>
        <pc:spChg chg="add mod topLvl">
          <ac:chgData name="Amal R Babu" userId="3a292d0a-112b-4bc3-bf38-7771656893d2" providerId="ADAL" clId="{179A6578-614C-4D95-9037-602B4D26F8C6}" dt="2022-09-29T08:58:39.164" v="7" actId="165"/>
          <ac:spMkLst>
            <pc:docMk/>
            <pc:sldMk cId="1172356059" sldId="281"/>
            <ac:spMk id="7" creationId="{4162EC72-A018-71DB-AB43-DFC1293E7DA3}"/>
          </ac:spMkLst>
        </pc:spChg>
        <pc:grpChg chg="add del mod">
          <ac:chgData name="Amal R Babu" userId="3a292d0a-112b-4bc3-bf38-7771656893d2" providerId="ADAL" clId="{179A6578-614C-4D95-9037-602B4D26F8C6}" dt="2022-09-29T08:58:39.164" v="7" actId="165"/>
          <ac:grpSpMkLst>
            <pc:docMk/>
            <pc:sldMk cId="1172356059" sldId="281"/>
            <ac:grpSpMk id="8" creationId="{97DE71A6-763C-3E62-B8DA-004951DFE60D}"/>
          </ac:grpSpMkLst>
        </pc:grpChg>
      </pc:sldChg>
      <pc:sldChg chg="addSp modSp new">
        <pc:chgData name="Amal R Babu" userId="3a292d0a-112b-4bc3-bf38-7771656893d2" providerId="ADAL" clId="{179A6578-614C-4D95-9037-602B4D26F8C6}" dt="2022-09-29T08:58:58.526" v="9"/>
        <pc:sldMkLst>
          <pc:docMk/>
          <pc:sldMk cId="1344566976" sldId="282"/>
        </pc:sldMkLst>
        <pc:spChg chg="add mod">
          <ac:chgData name="Amal R Babu" userId="3a292d0a-112b-4bc3-bf38-7771656893d2" providerId="ADAL" clId="{179A6578-614C-4D95-9037-602B4D26F8C6}" dt="2022-09-29T08:58:58.526" v="9"/>
          <ac:spMkLst>
            <pc:docMk/>
            <pc:sldMk cId="1344566976" sldId="282"/>
            <ac:spMk id="3" creationId="{32E863EC-0F7A-ED6D-CAFB-EDA55724B033}"/>
          </ac:spMkLst>
        </pc:spChg>
        <pc:picChg chg="add mod">
          <ac:chgData name="Amal R Babu" userId="3a292d0a-112b-4bc3-bf38-7771656893d2" providerId="ADAL" clId="{179A6578-614C-4D95-9037-602B4D26F8C6}" dt="2022-09-29T08:58:58.526" v="9"/>
          <ac:picMkLst>
            <pc:docMk/>
            <pc:sldMk cId="1344566976" sldId="282"/>
            <ac:picMk id="2" creationId="{04F754B3-8333-2218-B994-9A8BE8BE8F41}"/>
          </ac:picMkLst>
        </pc:picChg>
      </pc:sldChg>
    </pc:docChg>
  </pc:docChgLst>
  <pc:docChgLst>
    <pc:chgData name="Amal R Babu" userId="3a292d0a-112b-4bc3-bf38-7771656893d2" providerId="ADAL" clId="{C7DC1699-D802-4046-8C4D-7FFB40DA3C68}"/>
    <pc:docChg chg="undo custSel addSld delSld modSld">
      <pc:chgData name="Amal R Babu" userId="3a292d0a-112b-4bc3-bf38-7771656893d2" providerId="ADAL" clId="{C7DC1699-D802-4046-8C4D-7FFB40DA3C68}" dt="2022-02-17T05:18:25.992" v="39" actId="47"/>
      <pc:docMkLst>
        <pc:docMk/>
      </pc:docMkLst>
      <pc:sldChg chg="del">
        <pc:chgData name="Amal R Babu" userId="3a292d0a-112b-4bc3-bf38-7771656893d2" providerId="ADAL" clId="{C7DC1699-D802-4046-8C4D-7FFB40DA3C68}" dt="2022-02-17T05:18:25.992" v="39" actId="47"/>
        <pc:sldMkLst>
          <pc:docMk/>
          <pc:sldMk cId="1896122458" sldId="267"/>
        </pc:sldMkLst>
      </pc:sldChg>
      <pc:sldChg chg="modSp mod">
        <pc:chgData name="Amal R Babu" userId="3a292d0a-112b-4bc3-bf38-7771656893d2" providerId="ADAL" clId="{C7DC1699-D802-4046-8C4D-7FFB40DA3C68}" dt="2022-02-17T05:16:10.075" v="9" actId="1038"/>
        <pc:sldMkLst>
          <pc:docMk/>
          <pc:sldMk cId="2979885306" sldId="270"/>
        </pc:sldMkLst>
        <pc:spChg chg="mod">
          <ac:chgData name="Amal R Babu" userId="3a292d0a-112b-4bc3-bf38-7771656893d2" providerId="ADAL" clId="{C7DC1699-D802-4046-8C4D-7FFB40DA3C68}" dt="2022-02-17T05:15:38.768" v="0" actId="552"/>
          <ac:spMkLst>
            <pc:docMk/>
            <pc:sldMk cId="2979885306" sldId="270"/>
            <ac:spMk id="13" creationId="{73D80FB5-6288-44B0-962A-F75CF6D5F3F4}"/>
          </ac:spMkLst>
        </pc:spChg>
        <pc:spChg chg="mod">
          <ac:chgData name="Amal R Babu" userId="3a292d0a-112b-4bc3-bf38-7771656893d2" providerId="ADAL" clId="{C7DC1699-D802-4046-8C4D-7FFB40DA3C68}" dt="2022-02-17T05:16:10.075" v="9" actId="1038"/>
          <ac:spMkLst>
            <pc:docMk/>
            <pc:sldMk cId="2979885306" sldId="270"/>
            <ac:spMk id="15" creationId="{24E8388C-4CA1-457E-BCC0-856DF5D0E4B1}"/>
          </ac:spMkLst>
        </pc:spChg>
      </pc:sldChg>
      <pc:sldChg chg="modSp mod">
        <pc:chgData name="Amal R Babu" userId="3a292d0a-112b-4bc3-bf38-7771656893d2" providerId="ADAL" clId="{C7DC1699-D802-4046-8C4D-7FFB40DA3C68}" dt="2022-02-17T05:16:39.391" v="30" actId="555"/>
        <pc:sldMkLst>
          <pc:docMk/>
          <pc:sldMk cId="4141505703" sldId="275"/>
        </pc:sldMkLst>
        <pc:spChg chg="mod">
          <ac:chgData name="Amal R Babu" userId="3a292d0a-112b-4bc3-bf38-7771656893d2" providerId="ADAL" clId="{C7DC1699-D802-4046-8C4D-7FFB40DA3C68}" dt="2022-02-17T05:16:35.019" v="29" actId="1037"/>
          <ac:spMkLst>
            <pc:docMk/>
            <pc:sldMk cId="4141505703" sldId="275"/>
            <ac:spMk id="50" creationId="{CFC05858-515A-49A1-ACDC-7E73E99C60B5}"/>
          </ac:spMkLst>
        </pc:spChg>
        <pc:grpChg chg="mod">
          <ac:chgData name="Amal R Babu" userId="3a292d0a-112b-4bc3-bf38-7771656893d2" providerId="ADAL" clId="{C7DC1699-D802-4046-8C4D-7FFB40DA3C68}" dt="2022-02-17T05:16:39.391" v="30" actId="555"/>
          <ac:grpSpMkLst>
            <pc:docMk/>
            <pc:sldMk cId="4141505703" sldId="275"/>
            <ac:grpSpMk id="51" creationId="{0E17FAC9-3B93-4559-AF53-5496DADBCFFF}"/>
          </ac:grpSpMkLst>
        </pc:grpChg>
        <pc:grpChg chg="mod">
          <ac:chgData name="Amal R Babu" userId="3a292d0a-112b-4bc3-bf38-7771656893d2" providerId="ADAL" clId="{C7DC1699-D802-4046-8C4D-7FFB40DA3C68}" dt="2022-02-17T05:16:39.391" v="30" actId="555"/>
          <ac:grpSpMkLst>
            <pc:docMk/>
            <pc:sldMk cId="4141505703" sldId="275"/>
            <ac:grpSpMk id="52" creationId="{022CAC28-8326-43EB-AC19-ADE259340388}"/>
          </ac:grpSpMkLst>
        </pc:grpChg>
      </pc:sldChg>
      <pc:sldChg chg="modSp add mod">
        <pc:chgData name="Amal R Babu" userId="3a292d0a-112b-4bc3-bf38-7771656893d2" providerId="ADAL" clId="{C7DC1699-D802-4046-8C4D-7FFB40DA3C68}" dt="2022-02-17T05:17:51.861" v="38" actId="207"/>
        <pc:sldMkLst>
          <pc:docMk/>
          <pc:sldMk cId="3137351935" sldId="280"/>
        </pc:sldMkLst>
        <pc:spChg chg="mod">
          <ac:chgData name="Amal R Babu" userId="3a292d0a-112b-4bc3-bf38-7771656893d2" providerId="ADAL" clId="{C7DC1699-D802-4046-8C4D-7FFB40DA3C68}" dt="2022-02-17T05:17:39.788" v="36" actId="207"/>
          <ac:spMkLst>
            <pc:docMk/>
            <pc:sldMk cId="3137351935" sldId="280"/>
            <ac:spMk id="19" creationId="{5757099C-BC03-4AB4-AB07-EF01BA890867}"/>
          </ac:spMkLst>
        </pc:spChg>
        <pc:spChg chg="mod">
          <ac:chgData name="Amal R Babu" userId="3a292d0a-112b-4bc3-bf38-7771656893d2" providerId="ADAL" clId="{C7DC1699-D802-4046-8C4D-7FFB40DA3C68}" dt="2022-02-17T05:17:51.861" v="38" actId="207"/>
          <ac:spMkLst>
            <pc:docMk/>
            <pc:sldMk cId="3137351935" sldId="280"/>
            <ac:spMk id="21" creationId="{BD57BF25-076D-4177-8958-900C6A78C252}"/>
          </ac:spMkLst>
        </pc:spChg>
        <pc:spChg chg="mod">
          <ac:chgData name="Amal R Babu" userId="3a292d0a-112b-4bc3-bf38-7771656893d2" providerId="ADAL" clId="{C7DC1699-D802-4046-8C4D-7FFB40DA3C68}" dt="2022-02-17T05:17:33.243" v="35" actId="207"/>
          <ac:spMkLst>
            <pc:docMk/>
            <pc:sldMk cId="3137351935" sldId="280"/>
            <ac:spMk id="27" creationId="{7A9DEAC6-52C0-4839-BEEF-5E160EA98DA1}"/>
          </ac:spMkLst>
        </pc:spChg>
        <pc:spChg chg="mod">
          <ac:chgData name="Amal R Babu" userId="3a292d0a-112b-4bc3-bf38-7771656893d2" providerId="ADAL" clId="{C7DC1699-D802-4046-8C4D-7FFB40DA3C68}" dt="2022-02-17T05:17:14.030" v="32" actId="207"/>
          <ac:spMkLst>
            <pc:docMk/>
            <pc:sldMk cId="3137351935" sldId="280"/>
            <ac:spMk id="29" creationId="{41478942-991F-4C51-B6D3-6F4006127150}"/>
          </ac:spMkLst>
        </pc:spChg>
        <pc:spChg chg="mod">
          <ac:chgData name="Amal R Babu" userId="3a292d0a-112b-4bc3-bf38-7771656893d2" providerId="ADAL" clId="{C7DC1699-D802-4046-8C4D-7FFB40DA3C68}" dt="2022-02-17T05:17:48.153" v="37" actId="207"/>
          <ac:spMkLst>
            <pc:docMk/>
            <pc:sldMk cId="3137351935" sldId="280"/>
            <ac:spMk id="31" creationId="{05F61A45-8600-4CFC-8E06-00CEAE200B8A}"/>
          </ac:spMkLst>
        </pc:spChg>
      </pc:sldChg>
    </pc:docChg>
  </pc:docChgLst>
  <pc:docChgLst>
    <pc:chgData name="Amal R Babu" userId="3a292d0a-112b-4bc3-bf38-7771656893d2" providerId="ADAL" clId="{0FCE6D5F-006C-4D23-9A18-490413F039D0}"/>
    <pc:docChg chg="undo custSel addSld modSld sldOrd modMainMaster">
      <pc:chgData name="Amal R Babu" userId="3a292d0a-112b-4bc3-bf38-7771656893d2" providerId="ADAL" clId="{0FCE6D5F-006C-4D23-9A18-490413F039D0}" dt="2022-02-11T10:09:27.462" v="2269" actId="478"/>
      <pc:docMkLst>
        <pc:docMk/>
      </pc:docMkLst>
      <pc:sldChg chg="addSp delSp modSp mod delAnim modAnim">
        <pc:chgData name="Amal R Babu" userId="3a292d0a-112b-4bc3-bf38-7771656893d2" providerId="ADAL" clId="{0FCE6D5F-006C-4D23-9A18-490413F039D0}" dt="2022-02-11T10:09:01.362" v="2264" actId="478"/>
        <pc:sldMkLst>
          <pc:docMk/>
          <pc:sldMk cId="869186313" sldId="256"/>
        </pc:sldMkLst>
        <pc:spChg chg="mod">
          <ac:chgData name="Amal R Babu" userId="3a292d0a-112b-4bc3-bf38-7771656893d2" providerId="ADAL" clId="{0FCE6D5F-006C-4D23-9A18-490413F039D0}" dt="2022-02-11T09:30:27.571" v="2225"/>
          <ac:spMkLst>
            <pc:docMk/>
            <pc:sldMk cId="869186313" sldId="256"/>
            <ac:spMk id="12" creationId="{67142B1E-D9A6-4C73-B3FF-B254F7B2E206}"/>
          </ac:spMkLst>
        </pc:spChg>
        <pc:spChg chg="mod">
          <ac:chgData name="Amal R Babu" userId="3a292d0a-112b-4bc3-bf38-7771656893d2" providerId="ADAL" clId="{0FCE6D5F-006C-4D23-9A18-490413F039D0}" dt="2022-02-11T09:30:27.571" v="2225"/>
          <ac:spMkLst>
            <pc:docMk/>
            <pc:sldMk cId="869186313" sldId="256"/>
            <ac:spMk id="14" creationId="{C535659F-6564-4508-B7C1-8F42CE3E39FD}"/>
          </ac:spMkLst>
        </pc:spChg>
        <pc:spChg chg="mod">
          <ac:chgData name="Amal R Babu" userId="3a292d0a-112b-4bc3-bf38-7771656893d2" providerId="ADAL" clId="{0FCE6D5F-006C-4D23-9A18-490413F039D0}" dt="2022-02-11T09:39:52.698" v="2244" actId="1076"/>
          <ac:spMkLst>
            <pc:docMk/>
            <pc:sldMk cId="869186313" sldId="256"/>
            <ac:spMk id="32" creationId="{EBF07628-FDA4-4132-A3D2-390E0EF68E10}"/>
          </ac:spMkLst>
        </pc:spChg>
        <pc:grpChg chg="add del mod">
          <ac:chgData name="Amal R Babu" userId="3a292d0a-112b-4bc3-bf38-7771656893d2" providerId="ADAL" clId="{0FCE6D5F-006C-4D23-9A18-490413F039D0}" dt="2022-02-11T09:30:34.119" v="2226" actId="478"/>
          <ac:grpSpMkLst>
            <pc:docMk/>
            <pc:sldMk cId="869186313" sldId="256"/>
            <ac:grpSpMk id="10" creationId="{4B3F560E-8DDC-426E-8CF7-9D0C0D75B48C}"/>
          </ac:grpSpMkLst>
        </pc:grpChg>
        <pc:picChg chg="del">
          <ac:chgData name="Amal R Babu" userId="3a292d0a-112b-4bc3-bf38-7771656893d2" providerId="ADAL" clId="{0FCE6D5F-006C-4D23-9A18-490413F039D0}" dt="2022-02-11T10:09:01.362" v="2264" actId="478"/>
          <ac:picMkLst>
            <pc:docMk/>
            <pc:sldMk cId="869186313" sldId="256"/>
            <ac:picMk id="11" creationId="{5C391C05-68D1-4D4B-9521-B460034DAA87}"/>
          </ac:picMkLst>
        </pc:picChg>
        <pc:picChg chg="mod">
          <ac:chgData name="Amal R Babu" userId="3a292d0a-112b-4bc3-bf38-7771656893d2" providerId="ADAL" clId="{0FCE6D5F-006C-4D23-9A18-490413F039D0}" dt="2022-02-11T09:26:36.847" v="2211" actId="1076"/>
          <ac:picMkLst>
            <pc:docMk/>
            <pc:sldMk cId="869186313" sldId="256"/>
            <ac:picMk id="13" creationId="{4A0F453C-05B1-4DA1-B790-AB0103BFC04A}"/>
          </ac:picMkLst>
        </pc:picChg>
        <pc:picChg chg="mod">
          <ac:chgData name="Amal R Babu" userId="3a292d0a-112b-4bc3-bf38-7771656893d2" providerId="ADAL" clId="{0FCE6D5F-006C-4D23-9A18-490413F039D0}" dt="2022-02-11T09:39:52.698" v="2244" actId="1076"/>
          <ac:picMkLst>
            <pc:docMk/>
            <pc:sldMk cId="869186313" sldId="256"/>
            <ac:picMk id="18" creationId="{11B000DE-388A-4DA3-983D-3A16CE526B40}"/>
          </ac:picMkLst>
        </pc:picChg>
        <pc:cxnChg chg="mod">
          <ac:chgData name="Amal R Babu" userId="3a292d0a-112b-4bc3-bf38-7771656893d2" providerId="ADAL" clId="{0FCE6D5F-006C-4D23-9A18-490413F039D0}" dt="2022-02-11T09:30:27.571" v="2225"/>
          <ac:cxnSpMkLst>
            <pc:docMk/>
            <pc:sldMk cId="869186313" sldId="256"/>
            <ac:cxnSpMk id="15" creationId="{8D48C964-68C6-45D5-A40D-B64D82F70596}"/>
          </ac:cxnSpMkLst>
        </pc:cxnChg>
      </pc:sldChg>
      <pc:sldChg chg="addSp delSp modSp mod">
        <pc:chgData name="Amal R Babu" userId="3a292d0a-112b-4bc3-bf38-7771656893d2" providerId="ADAL" clId="{0FCE6D5F-006C-4D23-9A18-490413F039D0}" dt="2022-02-11T10:09:04.114" v="2265" actId="478"/>
        <pc:sldMkLst>
          <pc:docMk/>
          <pc:sldMk cId="887839559" sldId="258"/>
        </pc:sldMkLst>
        <pc:spChg chg="add del mod">
          <ac:chgData name="Amal R Babu" userId="3a292d0a-112b-4bc3-bf38-7771656893d2" providerId="ADAL" clId="{0FCE6D5F-006C-4D23-9A18-490413F039D0}" dt="2022-02-11T06:48:01.237" v="1616" actId="21"/>
          <ac:spMkLst>
            <pc:docMk/>
            <pc:sldMk cId="887839559" sldId="258"/>
            <ac:spMk id="3" creationId="{BCB019FD-F545-4C40-8BFF-6D32ADEB7D0B}"/>
          </ac:spMkLst>
        </pc:spChg>
        <pc:picChg chg="del">
          <ac:chgData name="Amal R Babu" userId="3a292d0a-112b-4bc3-bf38-7771656893d2" providerId="ADAL" clId="{0FCE6D5F-006C-4D23-9A18-490413F039D0}" dt="2022-02-11T10:09:04.114" v="2265" actId="478"/>
          <ac:picMkLst>
            <pc:docMk/>
            <pc:sldMk cId="887839559" sldId="258"/>
            <ac:picMk id="7" creationId="{A704E838-1F97-4F44-B87A-BDC2017B1601}"/>
          </ac:picMkLst>
        </pc:picChg>
        <pc:picChg chg="del">
          <ac:chgData name="Amal R Babu" userId="3a292d0a-112b-4bc3-bf38-7771656893d2" providerId="ADAL" clId="{0FCE6D5F-006C-4D23-9A18-490413F039D0}" dt="2022-02-11T10:09:04.114" v="2265" actId="478"/>
          <ac:picMkLst>
            <pc:docMk/>
            <pc:sldMk cId="887839559" sldId="258"/>
            <ac:picMk id="9" creationId="{E88DA27D-7245-41EB-9A69-769F79FCFA8C}"/>
          </ac:picMkLst>
        </pc:picChg>
      </pc:sldChg>
      <pc:sldChg chg="addSp delSp modSp mod">
        <pc:chgData name="Amal R Babu" userId="3a292d0a-112b-4bc3-bf38-7771656893d2" providerId="ADAL" clId="{0FCE6D5F-006C-4D23-9A18-490413F039D0}" dt="2022-02-11T10:09:07.142" v="2266" actId="478"/>
        <pc:sldMkLst>
          <pc:docMk/>
          <pc:sldMk cId="980635951" sldId="259"/>
        </pc:sldMkLst>
        <pc:spChg chg="mod">
          <ac:chgData name="Amal R Babu" userId="3a292d0a-112b-4bc3-bf38-7771656893d2" providerId="ADAL" clId="{0FCE6D5F-006C-4D23-9A18-490413F039D0}" dt="2022-02-11T06:48:10.375" v="1619" actId="14100"/>
          <ac:spMkLst>
            <pc:docMk/>
            <pc:sldMk cId="980635951" sldId="259"/>
            <ac:spMk id="8" creationId="{CEFB539F-30E6-493D-9240-9E3E942F3378}"/>
          </ac:spMkLst>
        </pc:spChg>
        <pc:spChg chg="add del mod">
          <ac:chgData name="Amal R Babu" userId="3a292d0a-112b-4bc3-bf38-7771656893d2" providerId="ADAL" clId="{0FCE6D5F-006C-4D23-9A18-490413F039D0}" dt="2022-02-11T06:48:11.562" v="1620" actId="21"/>
          <ac:spMkLst>
            <pc:docMk/>
            <pc:sldMk cId="980635951" sldId="259"/>
            <ac:spMk id="27" creationId="{69BC256E-201F-4D00-8D70-454DAF398652}"/>
          </ac:spMkLst>
        </pc:spChg>
        <pc:picChg chg="del">
          <ac:chgData name="Amal R Babu" userId="3a292d0a-112b-4bc3-bf38-7771656893d2" providerId="ADAL" clId="{0FCE6D5F-006C-4D23-9A18-490413F039D0}" dt="2022-02-11T10:09:07.142" v="2266" actId="478"/>
          <ac:picMkLst>
            <pc:docMk/>
            <pc:sldMk cId="980635951" sldId="259"/>
            <ac:picMk id="11" creationId="{D775CAF2-4D79-418B-99C8-4EAEF666E842}"/>
          </ac:picMkLst>
        </pc:picChg>
        <pc:picChg chg="del">
          <ac:chgData name="Amal R Babu" userId="3a292d0a-112b-4bc3-bf38-7771656893d2" providerId="ADAL" clId="{0FCE6D5F-006C-4D23-9A18-490413F039D0}" dt="2022-02-11T10:09:07.142" v="2266" actId="478"/>
          <ac:picMkLst>
            <pc:docMk/>
            <pc:sldMk cId="980635951" sldId="259"/>
            <ac:picMk id="13" creationId="{D940AD58-AE35-4F2E-B9F1-DD3C2D905EF1}"/>
          </ac:picMkLst>
        </pc:picChg>
      </pc:sldChg>
      <pc:sldChg chg="addSp delSp modSp mod">
        <pc:chgData name="Amal R Babu" userId="3a292d0a-112b-4bc3-bf38-7771656893d2" providerId="ADAL" clId="{0FCE6D5F-006C-4D23-9A18-490413F039D0}" dt="2022-02-11T06:48:28.483" v="1627" actId="21"/>
        <pc:sldMkLst>
          <pc:docMk/>
          <pc:sldMk cId="1543802023" sldId="260"/>
        </pc:sldMkLst>
        <pc:spChg chg="mod">
          <ac:chgData name="Amal R Babu" userId="3a292d0a-112b-4bc3-bf38-7771656893d2" providerId="ADAL" clId="{0FCE6D5F-006C-4D23-9A18-490413F039D0}" dt="2022-02-11T06:48:27.044" v="1626" actId="14100"/>
          <ac:spMkLst>
            <pc:docMk/>
            <pc:sldMk cId="1543802023" sldId="260"/>
            <ac:spMk id="7" creationId="{506ECE21-B183-4D66-A9B4-136F2CB990D8}"/>
          </ac:spMkLst>
        </pc:spChg>
        <pc:spChg chg="add del mod">
          <ac:chgData name="Amal R Babu" userId="3a292d0a-112b-4bc3-bf38-7771656893d2" providerId="ADAL" clId="{0FCE6D5F-006C-4D23-9A18-490413F039D0}" dt="2022-02-11T06:48:28.483" v="1627" actId="21"/>
          <ac:spMkLst>
            <pc:docMk/>
            <pc:sldMk cId="1543802023" sldId="260"/>
            <ac:spMk id="27" creationId="{55112D34-9042-4036-898F-B43DD7E337F0}"/>
          </ac:spMkLst>
        </pc:spChg>
      </pc:sldChg>
      <pc:sldChg chg="addSp delSp modSp mod">
        <pc:chgData name="Amal R Babu" userId="3a292d0a-112b-4bc3-bf38-7771656893d2" providerId="ADAL" clId="{0FCE6D5F-006C-4D23-9A18-490413F039D0}" dt="2022-02-11T06:48:36.747" v="1631" actId="21"/>
        <pc:sldMkLst>
          <pc:docMk/>
          <pc:sldMk cId="3036502896" sldId="261"/>
        </pc:sldMkLst>
        <pc:spChg chg="mod">
          <ac:chgData name="Amal R Babu" userId="3a292d0a-112b-4bc3-bf38-7771656893d2" providerId="ADAL" clId="{0FCE6D5F-006C-4D23-9A18-490413F039D0}" dt="2022-02-11T06:48:35.629" v="1630" actId="14100"/>
          <ac:spMkLst>
            <pc:docMk/>
            <pc:sldMk cId="3036502896" sldId="261"/>
            <ac:spMk id="6" creationId="{2B653654-4B65-4EC1-9518-1316C321C282}"/>
          </ac:spMkLst>
        </pc:spChg>
        <pc:spChg chg="add del mod">
          <ac:chgData name="Amal R Babu" userId="3a292d0a-112b-4bc3-bf38-7771656893d2" providerId="ADAL" clId="{0FCE6D5F-006C-4D23-9A18-490413F039D0}" dt="2022-02-11T06:48:36.747" v="1631" actId="21"/>
          <ac:spMkLst>
            <pc:docMk/>
            <pc:sldMk cId="3036502896" sldId="261"/>
            <ac:spMk id="34" creationId="{A6D5B3AE-ED2E-449E-B6ED-075DDAC4E458}"/>
          </ac:spMkLst>
        </pc:spChg>
      </pc:sldChg>
      <pc:sldChg chg="addSp delSp modSp mod">
        <pc:chgData name="Amal R Babu" userId="3a292d0a-112b-4bc3-bf38-7771656893d2" providerId="ADAL" clId="{0FCE6D5F-006C-4D23-9A18-490413F039D0}" dt="2022-02-11T06:48:46.863" v="1636" actId="21"/>
        <pc:sldMkLst>
          <pc:docMk/>
          <pc:sldMk cId="1724300760" sldId="262"/>
        </pc:sldMkLst>
        <pc:spChg chg="mod">
          <ac:chgData name="Amal R Babu" userId="3a292d0a-112b-4bc3-bf38-7771656893d2" providerId="ADAL" clId="{0FCE6D5F-006C-4D23-9A18-490413F039D0}" dt="2022-02-11T06:48:45.662" v="1635" actId="14100"/>
          <ac:spMkLst>
            <pc:docMk/>
            <pc:sldMk cId="1724300760" sldId="262"/>
            <ac:spMk id="10" creationId="{448849FC-6CE2-4A37-BB82-8F2C8C014FD8}"/>
          </ac:spMkLst>
        </pc:spChg>
        <pc:spChg chg="add del mod">
          <ac:chgData name="Amal R Babu" userId="3a292d0a-112b-4bc3-bf38-7771656893d2" providerId="ADAL" clId="{0FCE6D5F-006C-4D23-9A18-490413F039D0}" dt="2022-02-11T06:48:46.863" v="1636" actId="21"/>
          <ac:spMkLst>
            <pc:docMk/>
            <pc:sldMk cId="1724300760" sldId="262"/>
            <ac:spMk id="24" creationId="{2E9194A4-3BF2-4E39-85F5-723B2C1B667F}"/>
          </ac:spMkLst>
        </pc:spChg>
      </pc:sldChg>
      <pc:sldChg chg="addSp delSp modSp mod">
        <pc:chgData name="Amal R Babu" userId="3a292d0a-112b-4bc3-bf38-7771656893d2" providerId="ADAL" clId="{0FCE6D5F-006C-4D23-9A18-490413F039D0}" dt="2022-02-11T09:04:18.652" v="1977" actId="21"/>
        <pc:sldMkLst>
          <pc:docMk/>
          <pc:sldMk cId="3605232154" sldId="263"/>
        </pc:sldMkLst>
        <pc:spChg chg="mod">
          <ac:chgData name="Amal R Babu" userId="3a292d0a-112b-4bc3-bf38-7771656893d2" providerId="ADAL" clId="{0FCE6D5F-006C-4D23-9A18-490413F039D0}" dt="2022-02-11T06:48:59.238" v="1641" actId="14100"/>
          <ac:spMkLst>
            <pc:docMk/>
            <pc:sldMk cId="3605232154" sldId="263"/>
            <ac:spMk id="8" creationId="{47C89934-9174-4D5D-8385-CAC6C8E60F23}"/>
          </ac:spMkLst>
        </pc:spChg>
        <pc:spChg chg="add del mod">
          <ac:chgData name="Amal R Babu" userId="3a292d0a-112b-4bc3-bf38-7771656893d2" providerId="ADAL" clId="{0FCE6D5F-006C-4D23-9A18-490413F039D0}" dt="2022-02-11T06:49:00.387" v="1642" actId="21"/>
          <ac:spMkLst>
            <pc:docMk/>
            <pc:sldMk cId="3605232154" sldId="263"/>
            <ac:spMk id="27" creationId="{FC23448C-1F3F-4B4A-93A6-7B5F8573BA13}"/>
          </ac:spMkLst>
        </pc:spChg>
        <pc:spChg chg="add del mod">
          <ac:chgData name="Amal R Babu" userId="3a292d0a-112b-4bc3-bf38-7771656893d2" providerId="ADAL" clId="{0FCE6D5F-006C-4D23-9A18-490413F039D0}" dt="2022-02-11T09:04:18.652" v="1977" actId="21"/>
          <ac:spMkLst>
            <pc:docMk/>
            <pc:sldMk cId="3605232154" sldId="263"/>
            <ac:spMk id="28" creationId="{91EAF536-BFDC-427B-8D32-54E34B926E80}"/>
          </ac:spMkLst>
        </pc:spChg>
        <pc:spChg chg="add del mod">
          <ac:chgData name="Amal R Babu" userId="3a292d0a-112b-4bc3-bf38-7771656893d2" providerId="ADAL" clId="{0FCE6D5F-006C-4D23-9A18-490413F039D0}" dt="2022-02-11T09:04:18.652" v="1977" actId="21"/>
          <ac:spMkLst>
            <pc:docMk/>
            <pc:sldMk cId="3605232154" sldId="263"/>
            <ac:spMk id="32" creationId="{FCF8C7D7-551D-47AB-9E80-DF3F87C9EB82}"/>
          </ac:spMkLst>
        </pc:spChg>
        <pc:spChg chg="add del mod">
          <ac:chgData name="Amal R Babu" userId="3a292d0a-112b-4bc3-bf38-7771656893d2" providerId="ADAL" clId="{0FCE6D5F-006C-4D23-9A18-490413F039D0}" dt="2022-02-11T09:04:18.652" v="1977" actId="21"/>
          <ac:spMkLst>
            <pc:docMk/>
            <pc:sldMk cId="3605232154" sldId="263"/>
            <ac:spMk id="35" creationId="{C143A037-F670-46B4-B7D2-092B12F81E17}"/>
          </ac:spMkLst>
        </pc:spChg>
        <pc:grpChg chg="mod">
          <ac:chgData name="Amal R Babu" userId="3a292d0a-112b-4bc3-bf38-7771656893d2" providerId="ADAL" clId="{0FCE6D5F-006C-4D23-9A18-490413F039D0}" dt="2022-02-11T09:04:16.115" v="1976" actId="1076"/>
          <ac:grpSpMkLst>
            <pc:docMk/>
            <pc:sldMk cId="3605232154" sldId="263"/>
            <ac:grpSpMk id="20" creationId="{5E6E6EBB-C1DA-4151-8CEA-D5423CAF04E8}"/>
          </ac:grpSpMkLst>
        </pc:grpChg>
      </pc:sldChg>
      <pc:sldChg chg="addSp delSp modSp mod">
        <pc:chgData name="Amal R Babu" userId="3a292d0a-112b-4bc3-bf38-7771656893d2" providerId="ADAL" clId="{0FCE6D5F-006C-4D23-9A18-490413F039D0}" dt="2022-02-11T06:49:15.125" v="1650" actId="21"/>
        <pc:sldMkLst>
          <pc:docMk/>
          <pc:sldMk cId="1416321721" sldId="264"/>
        </pc:sldMkLst>
        <pc:spChg chg="mod">
          <ac:chgData name="Amal R Babu" userId="3a292d0a-112b-4bc3-bf38-7771656893d2" providerId="ADAL" clId="{0FCE6D5F-006C-4D23-9A18-490413F039D0}" dt="2022-02-11T06:49:14.109" v="1649" actId="14100"/>
          <ac:spMkLst>
            <pc:docMk/>
            <pc:sldMk cId="1416321721" sldId="264"/>
            <ac:spMk id="6" creationId="{D6EB15A0-D5C3-4B7F-801F-9F7CBA447ED1}"/>
          </ac:spMkLst>
        </pc:spChg>
        <pc:spChg chg="add del mod">
          <ac:chgData name="Amal R Babu" userId="3a292d0a-112b-4bc3-bf38-7771656893d2" providerId="ADAL" clId="{0FCE6D5F-006C-4D23-9A18-490413F039D0}" dt="2022-02-11T06:49:15.125" v="1650" actId="21"/>
          <ac:spMkLst>
            <pc:docMk/>
            <pc:sldMk cId="1416321721" sldId="264"/>
            <ac:spMk id="40" creationId="{476F18F1-EC77-4945-8742-E9866E6C8EDD}"/>
          </ac:spMkLst>
        </pc:spChg>
      </pc:sldChg>
      <pc:sldChg chg="addSp delSp modSp mod">
        <pc:chgData name="Amal R Babu" userId="3a292d0a-112b-4bc3-bf38-7771656893d2" providerId="ADAL" clId="{0FCE6D5F-006C-4D23-9A18-490413F039D0}" dt="2022-02-11T06:49:23.592" v="1654" actId="21"/>
        <pc:sldMkLst>
          <pc:docMk/>
          <pc:sldMk cId="2081113051" sldId="265"/>
        </pc:sldMkLst>
        <pc:spChg chg="mod">
          <ac:chgData name="Amal R Babu" userId="3a292d0a-112b-4bc3-bf38-7771656893d2" providerId="ADAL" clId="{0FCE6D5F-006C-4D23-9A18-490413F039D0}" dt="2022-02-11T06:49:22.537" v="1653" actId="14100"/>
          <ac:spMkLst>
            <pc:docMk/>
            <pc:sldMk cId="2081113051" sldId="265"/>
            <ac:spMk id="6" creationId="{94AFB42E-CABF-466B-B659-BCF0F177EF9E}"/>
          </ac:spMkLst>
        </pc:spChg>
        <pc:spChg chg="add del mod">
          <ac:chgData name="Amal R Babu" userId="3a292d0a-112b-4bc3-bf38-7771656893d2" providerId="ADAL" clId="{0FCE6D5F-006C-4D23-9A18-490413F039D0}" dt="2022-02-11T06:49:23.592" v="1654" actId="21"/>
          <ac:spMkLst>
            <pc:docMk/>
            <pc:sldMk cId="2081113051" sldId="265"/>
            <ac:spMk id="28" creationId="{5F344E7F-0794-47E3-A484-03223852401C}"/>
          </ac:spMkLst>
        </pc:spChg>
      </pc:sldChg>
      <pc:sldChg chg="addSp delSp modSp mod">
        <pc:chgData name="Amal R Babu" userId="3a292d0a-112b-4bc3-bf38-7771656893d2" providerId="ADAL" clId="{0FCE6D5F-006C-4D23-9A18-490413F039D0}" dt="2022-02-11T06:49:41.379" v="1669" actId="21"/>
        <pc:sldMkLst>
          <pc:docMk/>
          <pc:sldMk cId="1896122458" sldId="267"/>
        </pc:sldMkLst>
        <pc:spChg chg="mod">
          <ac:chgData name="Amal R Babu" userId="3a292d0a-112b-4bc3-bf38-7771656893d2" providerId="ADAL" clId="{0FCE6D5F-006C-4D23-9A18-490413F039D0}" dt="2022-02-11T06:49:36.174" v="1667" actId="14100"/>
          <ac:spMkLst>
            <pc:docMk/>
            <pc:sldMk cId="1896122458" sldId="267"/>
            <ac:spMk id="7" creationId="{F10A5E93-2580-4652-8991-83B385572571}"/>
          </ac:spMkLst>
        </pc:spChg>
        <pc:spChg chg="add del mod">
          <ac:chgData name="Amal R Babu" userId="3a292d0a-112b-4bc3-bf38-7771656893d2" providerId="ADAL" clId="{0FCE6D5F-006C-4D23-9A18-490413F039D0}" dt="2022-02-11T06:49:41.379" v="1669" actId="21"/>
          <ac:spMkLst>
            <pc:docMk/>
            <pc:sldMk cId="1896122458" sldId="267"/>
            <ac:spMk id="40" creationId="{5733767F-D74D-41AB-A6F4-8FAF81AFC6D1}"/>
          </ac:spMkLst>
        </pc:spChg>
      </pc:sldChg>
      <pc:sldChg chg="addSp delSp modSp new mod modTransition modAnim">
        <pc:chgData name="Amal R Babu" userId="3a292d0a-112b-4bc3-bf38-7771656893d2" providerId="ADAL" clId="{0FCE6D5F-006C-4D23-9A18-490413F039D0}" dt="2022-02-11T06:49:51.048" v="1673" actId="21"/>
        <pc:sldMkLst>
          <pc:docMk/>
          <pc:sldMk cId="2194751210" sldId="268"/>
        </pc:sldMkLst>
        <pc:spChg chg="mod">
          <ac:chgData name="Amal R Babu" userId="3a292d0a-112b-4bc3-bf38-7771656893d2" providerId="ADAL" clId="{0FCE6D5F-006C-4D23-9A18-490413F039D0}" dt="2022-02-11T03:14:45.711" v="1"/>
          <ac:spMkLst>
            <pc:docMk/>
            <pc:sldMk cId="2194751210" sldId="268"/>
            <ac:spMk id="3" creationId="{019F7EBA-4797-4299-9522-184DA930BE65}"/>
          </ac:spMkLst>
        </pc:spChg>
        <pc:spChg chg="mod">
          <ac:chgData name="Amal R Babu" userId="3a292d0a-112b-4bc3-bf38-7771656893d2" providerId="ADAL" clId="{0FCE6D5F-006C-4D23-9A18-490413F039D0}" dt="2022-02-11T03:14:45.711" v="1"/>
          <ac:spMkLst>
            <pc:docMk/>
            <pc:sldMk cId="2194751210" sldId="268"/>
            <ac:spMk id="4" creationId="{BCB94F8D-0E71-4D61-87B0-FEE85E1D68DF}"/>
          </ac:spMkLst>
        </pc:spChg>
        <pc:spChg chg="add mod">
          <ac:chgData name="Amal R Babu" userId="3a292d0a-112b-4bc3-bf38-7771656893d2" providerId="ADAL" clId="{0FCE6D5F-006C-4D23-9A18-490413F039D0}" dt="2022-02-11T06:49:49.963" v="1672" actId="14100"/>
          <ac:spMkLst>
            <pc:docMk/>
            <pc:sldMk cId="2194751210" sldId="268"/>
            <ac:spMk id="6" creationId="{36AC792A-1186-4864-9748-188710B27606}"/>
          </ac:spMkLst>
        </pc:spChg>
        <pc:spChg chg="add mod">
          <ac:chgData name="Amal R Babu" userId="3a292d0a-112b-4bc3-bf38-7771656893d2" providerId="ADAL" clId="{0FCE6D5F-006C-4D23-9A18-490413F039D0}" dt="2022-02-11T03:28:24.015" v="15" actId="1076"/>
          <ac:spMkLst>
            <pc:docMk/>
            <pc:sldMk cId="2194751210" sldId="268"/>
            <ac:spMk id="7" creationId="{213251FD-40C7-43EF-8EC2-3149E39E650C}"/>
          </ac:spMkLst>
        </pc:spChg>
        <pc:spChg chg="add mod ord">
          <ac:chgData name="Amal R Babu" userId="3a292d0a-112b-4bc3-bf38-7771656893d2" providerId="ADAL" clId="{0FCE6D5F-006C-4D23-9A18-490413F039D0}" dt="2022-02-11T03:28:38.068" v="18" actId="167"/>
          <ac:spMkLst>
            <pc:docMk/>
            <pc:sldMk cId="2194751210" sldId="268"/>
            <ac:spMk id="8" creationId="{B6246D8D-67AE-410B-9764-9C6BD404AF3B}"/>
          </ac:spMkLst>
        </pc:spChg>
        <pc:spChg chg="add mod topLvl">
          <ac:chgData name="Amal R Babu" userId="3a292d0a-112b-4bc3-bf38-7771656893d2" providerId="ADAL" clId="{0FCE6D5F-006C-4D23-9A18-490413F039D0}" dt="2022-02-11T03:34:25.734" v="140" actId="164"/>
          <ac:spMkLst>
            <pc:docMk/>
            <pc:sldMk cId="2194751210" sldId="268"/>
            <ac:spMk id="9" creationId="{5B497DDC-173C-48FE-A3EC-0268A0B1753B}"/>
          </ac:spMkLst>
        </pc:spChg>
        <pc:spChg chg="add mod topLvl">
          <ac:chgData name="Amal R Babu" userId="3a292d0a-112b-4bc3-bf38-7771656893d2" providerId="ADAL" clId="{0FCE6D5F-006C-4D23-9A18-490413F039D0}" dt="2022-02-11T03:34:25.734" v="140" actId="164"/>
          <ac:spMkLst>
            <pc:docMk/>
            <pc:sldMk cId="2194751210" sldId="268"/>
            <ac:spMk id="10" creationId="{506A6B89-093A-4E0B-AC23-392B2E2E506B}"/>
          </ac:spMkLst>
        </pc:spChg>
        <pc:spChg chg="mod">
          <ac:chgData name="Amal R Babu" userId="3a292d0a-112b-4bc3-bf38-7771656893d2" providerId="ADAL" clId="{0FCE6D5F-006C-4D23-9A18-490413F039D0}" dt="2022-02-11T03:30:10.013" v="31" actId="571"/>
          <ac:spMkLst>
            <pc:docMk/>
            <pc:sldMk cId="2194751210" sldId="268"/>
            <ac:spMk id="13" creationId="{E43F58AB-0E1A-4FDA-8F52-945FF2293C85}"/>
          </ac:spMkLst>
        </pc:spChg>
        <pc:spChg chg="mod">
          <ac:chgData name="Amal R Babu" userId="3a292d0a-112b-4bc3-bf38-7771656893d2" providerId="ADAL" clId="{0FCE6D5F-006C-4D23-9A18-490413F039D0}" dt="2022-02-11T03:30:10.013" v="31" actId="571"/>
          <ac:spMkLst>
            <pc:docMk/>
            <pc:sldMk cId="2194751210" sldId="268"/>
            <ac:spMk id="14" creationId="{DC5661A0-2E46-4270-B261-D5F015691A6E}"/>
          </ac:spMkLst>
        </pc:spChg>
        <pc:spChg chg="mod">
          <ac:chgData name="Amal R Babu" userId="3a292d0a-112b-4bc3-bf38-7771656893d2" providerId="ADAL" clId="{0FCE6D5F-006C-4D23-9A18-490413F039D0}" dt="2022-02-11T03:30:11.949" v="32" actId="571"/>
          <ac:spMkLst>
            <pc:docMk/>
            <pc:sldMk cId="2194751210" sldId="268"/>
            <ac:spMk id="16" creationId="{8E5FFEF3-4864-4512-A227-2661B27CDA88}"/>
          </ac:spMkLst>
        </pc:spChg>
        <pc:spChg chg="mod">
          <ac:chgData name="Amal R Babu" userId="3a292d0a-112b-4bc3-bf38-7771656893d2" providerId="ADAL" clId="{0FCE6D5F-006C-4D23-9A18-490413F039D0}" dt="2022-02-11T03:30:11.949" v="32" actId="571"/>
          <ac:spMkLst>
            <pc:docMk/>
            <pc:sldMk cId="2194751210" sldId="268"/>
            <ac:spMk id="17" creationId="{F66B81E5-6647-43B4-A588-AC57C2D71FC1}"/>
          </ac:spMkLst>
        </pc:spChg>
        <pc:spChg chg="mod">
          <ac:chgData name="Amal R Babu" userId="3a292d0a-112b-4bc3-bf38-7771656893d2" providerId="ADAL" clId="{0FCE6D5F-006C-4D23-9A18-490413F039D0}" dt="2022-02-11T03:30:37.046" v="45" actId="571"/>
          <ac:spMkLst>
            <pc:docMk/>
            <pc:sldMk cId="2194751210" sldId="268"/>
            <ac:spMk id="20" creationId="{4A29520B-53B4-4725-84FC-273643AD5CE6}"/>
          </ac:spMkLst>
        </pc:spChg>
        <pc:spChg chg="mod">
          <ac:chgData name="Amal R Babu" userId="3a292d0a-112b-4bc3-bf38-7771656893d2" providerId="ADAL" clId="{0FCE6D5F-006C-4D23-9A18-490413F039D0}" dt="2022-02-11T03:30:37.046" v="45" actId="571"/>
          <ac:spMkLst>
            <pc:docMk/>
            <pc:sldMk cId="2194751210" sldId="268"/>
            <ac:spMk id="21" creationId="{484105DD-6DCA-48AA-9095-E07A9E4374B8}"/>
          </ac:spMkLst>
        </pc:spChg>
        <pc:spChg chg="mod">
          <ac:chgData name="Amal R Babu" userId="3a292d0a-112b-4bc3-bf38-7771656893d2" providerId="ADAL" clId="{0FCE6D5F-006C-4D23-9A18-490413F039D0}" dt="2022-02-11T03:30:36.743" v="44" actId="571"/>
          <ac:spMkLst>
            <pc:docMk/>
            <pc:sldMk cId="2194751210" sldId="268"/>
            <ac:spMk id="23" creationId="{C1243086-357B-4E28-87C0-1E4FB7424375}"/>
          </ac:spMkLst>
        </pc:spChg>
        <pc:spChg chg="mod">
          <ac:chgData name="Amal R Babu" userId="3a292d0a-112b-4bc3-bf38-7771656893d2" providerId="ADAL" clId="{0FCE6D5F-006C-4D23-9A18-490413F039D0}" dt="2022-02-11T03:30:36.743" v="44" actId="571"/>
          <ac:spMkLst>
            <pc:docMk/>
            <pc:sldMk cId="2194751210" sldId="268"/>
            <ac:spMk id="24" creationId="{AF133A27-9B6F-4D0F-83A6-555091283185}"/>
          </ac:spMkLst>
        </pc:spChg>
        <pc:spChg chg="mod">
          <ac:chgData name="Amal R Babu" userId="3a292d0a-112b-4bc3-bf38-7771656893d2" providerId="ADAL" clId="{0FCE6D5F-006C-4D23-9A18-490413F039D0}" dt="2022-02-11T03:30:36.503" v="43" actId="571"/>
          <ac:spMkLst>
            <pc:docMk/>
            <pc:sldMk cId="2194751210" sldId="268"/>
            <ac:spMk id="26" creationId="{59175674-0CA9-4282-AEFF-C3C593770316}"/>
          </ac:spMkLst>
        </pc:spChg>
        <pc:spChg chg="mod">
          <ac:chgData name="Amal R Babu" userId="3a292d0a-112b-4bc3-bf38-7771656893d2" providerId="ADAL" clId="{0FCE6D5F-006C-4D23-9A18-490413F039D0}" dt="2022-02-11T03:30:36.503" v="43" actId="571"/>
          <ac:spMkLst>
            <pc:docMk/>
            <pc:sldMk cId="2194751210" sldId="268"/>
            <ac:spMk id="27" creationId="{1EA3F963-2A00-4033-AC91-DACEDA11B521}"/>
          </ac:spMkLst>
        </pc:spChg>
        <pc:spChg chg="add mod topLvl">
          <ac:chgData name="Amal R Babu" userId="3a292d0a-112b-4bc3-bf38-7771656893d2" providerId="ADAL" clId="{0FCE6D5F-006C-4D23-9A18-490413F039D0}" dt="2022-02-11T03:34:06.467" v="137" actId="165"/>
          <ac:spMkLst>
            <pc:docMk/>
            <pc:sldMk cId="2194751210" sldId="268"/>
            <ac:spMk id="28" creationId="{4A6D2EDE-D4C6-49A1-809F-EE7D98A831DB}"/>
          </ac:spMkLst>
        </pc:spChg>
        <pc:spChg chg="add mod topLvl">
          <ac:chgData name="Amal R Babu" userId="3a292d0a-112b-4bc3-bf38-7771656893d2" providerId="ADAL" clId="{0FCE6D5F-006C-4D23-9A18-490413F039D0}" dt="2022-02-11T03:34:06.467" v="137" actId="165"/>
          <ac:spMkLst>
            <pc:docMk/>
            <pc:sldMk cId="2194751210" sldId="268"/>
            <ac:spMk id="29" creationId="{F0603C9A-F351-4770-8B1F-6FD4A5852079}"/>
          </ac:spMkLst>
        </pc:spChg>
        <pc:spChg chg="mod topLvl">
          <ac:chgData name="Amal R Babu" userId="3a292d0a-112b-4bc3-bf38-7771656893d2" providerId="ADAL" clId="{0FCE6D5F-006C-4D23-9A18-490413F039D0}" dt="2022-02-11T03:34:24.080" v="139" actId="164"/>
          <ac:spMkLst>
            <pc:docMk/>
            <pc:sldMk cId="2194751210" sldId="268"/>
            <ac:spMk id="32" creationId="{DF5DEAEE-F640-4659-BD10-F14FF3FA29C0}"/>
          </ac:spMkLst>
        </pc:spChg>
        <pc:spChg chg="mod topLvl">
          <ac:chgData name="Amal R Babu" userId="3a292d0a-112b-4bc3-bf38-7771656893d2" providerId="ADAL" clId="{0FCE6D5F-006C-4D23-9A18-490413F039D0}" dt="2022-02-11T03:34:24.080" v="139" actId="164"/>
          <ac:spMkLst>
            <pc:docMk/>
            <pc:sldMk cId="2194751210" sldId="268"/>
            <ac:spMk id="33" creationId="{FC2D83AF-A3EB-4496-8734-444054DB9639}"/>
          </ac:spMkLst>
        </pc:spChg>
        <pc:spChg chg="mod topLvl">
          <ac:chgData name="Amal R Babu" userId="3a292d0a-112b-4bc3-bf38-7771656893d2" providerId="ADAL" clId="{0FCE6D5F-006C-4D23-9A18-490413F039D0}" dt="2022-02-11T03:34:06.467" v="137" actId="165"/>
          <ac:spMkLst>
            <pc:docMk/>
            <pc:sldMk cId="2194751210" sldId="268"/>
            <ac:spMk id="34" creationId="{22415820-F6F7-4D36-B42C-FA95232E888B}"/>
          </ac:spMkLst>
        </pc:spChg>
        <pc:spChg chg="mod topLvl">
          <ac:chgData name="Amal R Babu" userId="3a292d0a-112b-4bc3-bf38-7771656893d2" providerId="ADAL" clId="{0FCE6D5F-006C-4D23-9A18-490413F039D0}" dt="2022-02-11T03:34:06.467" v="137" actId="165"/>
          <ac:spMkLst>
            <pc:docMk/>
            <pc:sldMk cId="2194751210" sldId="268"/>
            <ac:spMk id="35" creationId="{E9193568-CFEE-4BF1-81C9-2CC54AC6EA1B}"/>
          </ac:spMkLst>
        </pc:spChg>
        <pc:spChg chg="mod topLvl">
          <ac:chgData name="Amal R Babu" userId="3a292d0a-112b-4bc3-bf38-7771656893d2" providerId="ADAL" clId="{0FCE6D5F-006C-4D23-9A18-490413F039D0}" dt="2022-02-11T03:34:09.551" v="138" actId="164"/>
          <ac:spMkLst>
            <pc:docMk/>
            <pc:sldMk cId="2194751210" sldId="268"/>
            <ac:spMk id="37" creationId="{5E1473C5-49A0-4DBD-B7C0-72A136BBABB8}"/>
          </ac:spMkLst>
        </pc:spChg>
        <pc:spChg chg="mod topLvl">
          <ac:chgData name="Amal R Babu" userId="3a292d0a-112b-4bc3-bf38-7771656893d2" providerId="ADAL" clId="{0FCE6D5F-006C-4D23-9A18-490413F039D0}" dt="2022-02-11T03:34:09.551" v="138" actId="164"/>
          <ac:spMkLst>
            <pc:docMk/>
            <pc:sldMk cId="2194751210" sldId="268"/>
            <ac:spMk id="38" creationId="{CAFFE098-99BA-4057-8F87-53BC7AD841CE}"/>
          </ac:spMkLst>
        </pc:spChg>
        <pc:spChg chg="mod topLvl">
          <ac:chgData name="Amal R Babu" userId="3a292d0a-112b-4bc3-bf38-7771656893d2" providerId="ADAL" clId="{0FCE6D5F-006C-4D23-9A18-490413F039D0}" dt="2022-02-11T03:34:06.467" v="137" actId="165"/>
          <ac:spMkLst>
            <pc:docMk/>
            <pc:sldMk cId="2194751210" sldId="268"/>
            <ac:spMk id="39" creationId="{6222BFDB-DC88-4C03-8BC8-A2A4A20C57A9}"/>
          </ac:spMkLst>
        </pc:spChg>
        <pc:spChg chg="mod topLvl">
          <ac:chgData name="Amal R Babu" userId="3a292d0a-112b-4bc3-bf38-7771656893d2" providerId="ADAL" clId="{0FCE6D5F-006C-4D23-9A18-490413F039D0}" dt="2022-02-11T03:34:06.467" v="137" actId="165"/>
          <ac:spMkLst>
            <pc:docMk/>
            <pc:sldMk cId="2194751210" sldId="268"/>
            <ac:spMk id="40" creationId="{9DDA7EA4-337A-4EB8-88DD-DEAAD7DE27CF}"/>
          </ac:spMkLst>
        </pc:spChg>
        <pc:spChg chg="add mod">
          <ac:chgData name="Amal R Babu" userId="3a292d0a-112b-4bc3-bf38-7771656893d2" providerId="ADAL" clId="{0FCE6D5F-006C-4D23-9A18-490413F039D0}" dt="2022-02-11T03:33:54.571" v="134"/>
          <ac:spMkLst>
            <pc:docMk/>
            <pc:sldMk cId="2194751210" sldId="268"/>
            <ac:spMk id="41" creationId="{01F4BCCB-E22C-4866-9667-8EB8A81B36F1}"/>
          </ac:spMkLst>
        </pc:spChg>
        <pc:spChg chg="add del">
          <ac:chgData name="Amal R Babu" userId="3a292d0a-112b-4bc3-bf38-7771656893d2" providerId="ADAL" clId="{0FCE6D5F-006C-4D23-9A18-490413F039D0}" dt="2022-02-11T04:36:17.693" v="375" actId="21"/>
          <ac:spMkLst>
            <pc:docMk/>
            <pc:sldMk cId="2194751210" sldId="268"/>
            <ac:spMk id="46" creationId="{C16F5E70-7325-40CE-BE58-0EE17DCFE8D7}"/>
          </ac:spMkLst>
        </pc:spChg>
        <pc:spChg chg="add del mod">
          <ac:chgData name="Amal R Babu" userId="3a292d0a-112b-4bc3-bf38-7771656893d2" providerId="ADAL" clId="{0FCE6D5F-006C-4D23-9A18-490413F039D0}" dt="2022-02-11T06:49:51.048" v="1673" actId="21"/>
          <ac:spMkLst>
            <pc:docMk/>
            <pc:sldMk cId="2194751210" sldId="268"/>
            <ac:spMk id="47" creationId="{D9CFCD16-18AE-43AF-A7B7-4ED7AE9173BF}"/>
          </ac:spMkLst>
        </pc:spChg>
        <pc:grpChg chg="add mod">
          <ac:chgData name="Amal R Babu" userId="3a292d0a-112b-4bc3-bf38-7771656893d2" providerId="ADAL" clId="{0FCE6D5F-006C-4D23-9A18-490413F039D0}" dt="2022-02-11T03:14:45.711" v="1"/>
          <ac:grpSpMkLst>
            <pc:docMk/>
            <pc:sldMk cId="2194751210" sldId="268"/>
            <ac:grpSpMk id="2" creationId="{371D697D-1A36-4DA9-9E0F-744270B05F33}"/>
          </ac:grpSpMkLst>
        </pc:grpChg>
        <pc:grpChg chg="add del mod">
          <ac:chgData name="Amal R Babu" userId="3a292d0a-112b-4bc3-bf38-7771656893d2" providerId="ADAL" clId="{0FCE6D5F-006C-4D23-9A18-490413F039D0}" dt="2022-02-11T03:30:23.318" v="37" actId="165"/>
          <ac:grpSpMkLst>
            <pc:docMk/>
            <pc:sldMk cId="2194751210" sldId="268"/>
            <ac:grpSpMk id="11" creationId="{7180D68D-EEFB-4C8A-8267-FB5C6A31DA32}"/>
          </ac:grpSpMkLst>
        </pc:grpChg>
        <pc:grpChg chg="add del mod">
          <ac:chgData name="Amal R Babu" userId="3a292d0a-112b-4bc3-bf38-7771656893d2" providerId="ADAL" clId="{0FCE6D5F-006C-4D23-9A18-490413F039D0}" dt="2022-02-11T03:30:20.583" v="34" actId="478"/>
          <ac:grpSpMkLst>
            <pc:docMk/>
            <pc:sldMk cId="2194751210" sldId="268"/>
            <ac:grpSpMk id="12" creationId="{E54BA115-8273-41E1-A418-E28FE756969F}"/>
          </ac:grpSpMkLst>
        </pc:grpChg>
        <pc:grpChg chg="add del mod">
          <ac:chgData name="Amal R Babu" userId="3a292d0a-112b-4bc3-bf38-7771656893d2" providerId="ADAL" clId="{0FCE6D5F-006C-4D23-9A18-490413F039D0}" dt="2022-02-11T03:30:20.583" v="34" actId="478"/>
          <ac:grpSpMkLst>
            <pc:docMk/>
            <pc:sldMk cId="2194751210" sldId="268"/>
            <ac:grpSpMk id="15" creationId="{8F2113CF-003F-4128-827F-AB25D762C869}"/>
          </ac:grpSpMkLst>
        </pc:grpChg>
        <pc:grpChg chg="add del mod">
          <ac:chgData name="Amal R Babu" userId="3a292d0a-112b-4bc3-bf38-7771656893d2" providerId="ADAL" clId="{0FCE6D5F-006C-4D23-9A18-490413F039D0}" dt="2022-02-11T03:33:00.223" v="102" actId="165"/>
          <ac:grpSpMkLst>
            <pc:docMk/>
            <pc:sldMk cId="2194751210" sldId="268"/>
            <ac:grpSpMk id="18" creationId="{FE2DAEE0-1CCA-4BA5-9B0E-70E95BE8F778}"/>
          </ac:grpSpMkLst>
        </pc:grpChg>
        <pc:grpChg chg="add mod">
          <ac:chgData name="Amal R Babu" userId="3a292d0a-112b-4bc3-bf38-7771656893d2" providerId="ADAL" clId="{0FCE6D5F-006C-4D23-9A18-490413F039D0}" dt="2022-02-11T03:30:37.046" v="45" actId="571"/>
          <ac:grpSpMkLst>
            <pc:docMk/>
            <pc:sldMk cId="2194751210" sldId="268"/>
            <ac:grpSpMk id="19" creationId="{4B9A6F70-FECF-4DD4-BB65-DE07DE9814AD}"/>
          </ac:grpSpMkLst>
        </pc:grpChg>
        <pc:grpChg chg="add mod">
          <ac:chgData name="Amal R Babu" userId="3a292d0a-112b-4bc3-bf38-7771656893d2" providerId="ADAL" clId="{0FCE6D5F-006C-4D23-9A18-490413F039D0}" dt="2022-02-11T03:30:36.743" v="44" actId="571"/>
          <ac:grpSpMkLst>
            <pc:docMk/>
            <pc:sldMk cId="2194751210" sldId="268"/>
            <ac:grpSpMk id="22" creationId="{FD742839-728D-41D4-B5F1-AA051C61894D}"/>
          </ac:grpSpMkLst>
        </pc:grpChg>
        <pc:grpChg chg="add mod">
          <ac:chgData name="Amal R Babu" userId="3a292d0a-112b-4bc3-bf38-7771656893d2" providerId="ADAL" clId="{0FCE6D5F-006C-4D23-9A18-490413F039D0}" dt="2022-02-11T03:30:36.503" v="43" actId="571"/>
          <ac:grpSpMkLst>
            <pc:docMk/>
            <pc:sldMk cId="2194751210" sldId="268"/>
            <ac:grpSpMk id="25" creationId="{854A122A-F3EF-4F06-91DC-50BB234AE0FE}"/>
          </ac:grpSpMkLst>
        </pc:grpChg>
        <pc:grpChg chg="add del mod">
          <ac:chgData name="Amal R Babu" userId="3a292d0a-112b-4bc3-bf38-7771656893d2" providerId="ADAL" clId="{0FCE6D5F-006C-4D23-9A18-490413F039D0}" dt="2022-02-11T03:34:06.467" v="137" actId="165"/>
          <ac:grpSpMkLst>
            <pc:docMk/>
            <pc:sldMk cId="2194751210" sldId="268"/>
            <ac:grpSpMk id="30" creationId="{3E117EBB-ABD7-4E0B-A03E-4BE8AA5AD89D}"/>
          </ac:grpSpMkLst>
        </pc:grpChg>
        <pc:grpChg chg="add del mod">
          <ac:chgData name="Amal R Babu" userId="3a292d0a-112b-4bc3-bf38-7771656893d2" providerId="ADAL" clId="{0FCE6D5F-006C-4D23-9A18-490413F039D0}" dt="2022-02-11T03:34:06.467" v="137" actId="165"/>
          <ac:grpSpMkLst>
            <pc:docMk/>
            <pc:sldMk cId="2194751210" sldId="268"/>
            <ac:grpSpMk id="31" creationId="{72716450-0A55-482B-BFA6-9B17B7F5EBCE}"/>
          </ac:grpSpMkLst>
        </pc:grpChg>
        <pc:grpChg chg="add del mod">
          <ac:chgData name="Amal R Babu" userId="3a292d0a-112b-4bc3-bf38-7771656893d2" providerId="ADAL" clId="{0FCE6D5F-006C-4D23-9A18-490413F039D0}" dt="2022-02-11T03:34:06.467" v="137" actId="165"/>
          <ac:grpSpMkLst>
            <pc:docMk/>
            <pc:sldMk cId="2194751210" sldId="268"/>
            <ac:grpSpMk id="36" creationId="{FAAB5E26-392D-47DC-AEAA-1460C98D5B53}"/>
          </ac:grpSpMkLst>
        </pc:grpChg>
        <pc:grpChg chg="add mod">
          <ac:chgData name="Amal R Babu" userId="3a292d0a-112b-4bc3-bf38-7771656893d2" providerId="ADAL" clId="{0FCE6D5F-006C-4D23-9A18-490413F039D0}" dt="2022-02-11T03:34:53.232" v="144" actId="14100"/>
          <ac:grpSpMkLst>
            <pc:docMk/>
            <pc:sldMk cId="2194751210" sldId="268"/>
            <ac:grpSpMk id="43" creationId="{FCF7107A-6A10-432B-B1C5-307A5EBBBAB2}"/>
          </ac:grpSpMkLst>
        </pc:grpChg>
        <pc:grpChg chg="add mod">
          <ac:chgData name="Amal R Babu" userId="3a292d0a-112b-4bc3-bf38-7771656893d2" providerId="ADAL" clId="{0FCE6D5F-006C-4D23-9A18-490413F039D0}" dt="2022-02-11T03:34:53.232" v="144" actId="14100"/>
          <ac:grpSpMkLst>
            <pc:docMk/>
            <pc:sldMk cId="2194751210" sldId="268"/>
            <ac:grpSpMk id="44" creationId="{D9A4B8DD-6808-4452-8487-8DD6E34671C2}"/>
          </ac:grpSpMkLst>
        </pc:grpChg>
        <pc:grpChg chg="add mod">
          <ac:chgData name="Amal R Babu" userId="3a292d0a-112b-4bc3-bf38-7771656893d2" providerId="ADAL" clId="{0FCE6D5F-006C-4D23-9A18-490413F039D0}" dt="2022-02-11T03:34:53.232" v="144" actId="14100"/>
          <ac:grpSpMkLst>
            <pc:docMk/>
            <pc:sldMk cId="2194751210" sldId="268"/>
            <ac:grpSpMk id="45" creationId="{858D5EDE-A258-47CF-825A-4B28E4907882}"/>
          </ac:grpSpMkLst>
        </pc:grpChg>
        <pc:picChg chg="add mod">
          <ac:chgData name="Amal R Babu" userId="3a292d0a-112b-4bc3-bf38-7771656893d2" providerId="ADAL" clId="{0FCE6D5F-006C-4D23-9A18-490413F039D0}" dt="2022-02-11T03:33:54.571" v="134"/>
          <ac:picMkLst>
            <pc:docMk/>
            <pc:sldMk cId="2194751210" sldId="268"/>
            <ac:picMk id="42" creationId="{CE391BC4-DC81-495B-8592-2A5973FFA1CC}"/>
          </ac:picMkLst>
        </pc:picChg>
        <pc:cxnChg chg="mod">
          <ac:chgData name="Amal R Babu" userId="3a292d0a-112b-4bc3-bf38-7771656893d2" providerId="ADAL" clId="{0FCE6D5F-006C-4D23-9A18-490413F039D0}" dt="2022-02-11T03:14:45.711" v="1"/>
          <ac:cxnSpMkLst>
            <pc:docMk/>
            <pc:sldMk cId="2194751210" sldId="268"/>
            <ac:cxnSpMk id="5" creationId="{001D2230-A9A1-4DFB-AB71-03239DED41A0}"/>
          </ac:cxnSpMkLst>
        </pc:cxnChg>
      </pc:sldChg>
      <pc:sldChg chg="addSp delSp modSp new mod modTransition delAnim modAnim">
        <pc:chgData name="Amal R Babu" userId="3a292d0a-112b-4bc3-bf38-7771656893d2" providerId="ADAL" clId="{0FCE6D5F-006C-4D23-9A18-490413F039D0}" dt="2022-02-11T06:50:02.370" v="1680" actId="21"/>
        <pc:sldMkLst>
          <pc:docMk/>
          <pc:sldMk cId="3102544152" sldId="269"/>
        </pc:sldMkLst>
        <pc:spChg chg="mod">
          <ac:chgData name="Amal R Babu" userId="3a292d0a-112b-4bc3-bf38-7771656893d2" providerId="ADAL" clId="{0FCE6D5F-006C-4D23-9A18-490413F039D0}" dt="2022-02-11T03:37:25.581" v="152"/>
          <ac:spMkLst>
            <pc:docMk/>
            <pc:sldMk cId="3102544152" sldId="269"/>
            <ac:spMk id="3" creationId="{CEEF462B-94B1-41E5-A092-6A3F558EB616}"/>
          </ac:spMkLst>
        </pc:spChg>
        <pc:spChg chg="mod">
          <ac:chgData name="Amal R Babu" userId="3a292d0a-112b-4bc3-bf38-7771656893d2" providerId="ADAL" clId="{0FCE6D5F-006C-4D23-9A18-490413F039D0}" dt="2022-02-11T03:37:25.581" v="152"/>
          <ac:spMkLst>
            <pc:docMk/>
            <pc:sldMk cId="3102544152" sldId="269"/>
            <ac:spMk id="4" creationId="{6BA6AAEA-5CCF-45D2-8A4F-BE88AE3286F3}"/>
          </ac:spMkLst>
        </pc:spChg>
        <pc:spChg chg="add mod">
          <ac:chgData name="Amal R Babu" userId="3a292d0a-112b-4bc3-bf38-7771656893d2" providerId="ADAL" clId="{0FCE6D5F-006C-4D23-9A18-490413F039D0}" dt="2022-02-11T03:43:14.534" v="178" actId="1076"/>
          <ac:spMkLst>
            <pc:docMk/>
            <pc:sldMk cId="3102544152" sldId="269"/>
            <ac:spMk id="6" creationId="{239BDDE0-1A5C-4FD1-A143-17FEBF82F565}"/>
          </ac:spMkLst>
        </pc:spChg>
        <pc:spChg chg="add mod ord">
          <ac:chgData name="Amal R Babu" userId="3a292d0a-112b-4bc3-bf38-7771656893d2" providerId="ADAL" clId="{0FCE6D5F-006C-4D23-9A18-490413F039D0}" dt="2022-02-11T06:50:01.367" v="1679" actId="14100"/>
          <ac:spMkLst>
            <pc:docMk/>
            <pc:sldMk cId="3102544152" sldId="269"/>
            <ac:spMk id="7" creationId="{42E2E5D6-3CE1-4E4D-9BB9-69D2A2368F6B}"/>
          </ac:spMkLst>
        </pc:spChg>
        <pc:spChg chg="add mod ord">
          <ac:chgData name="Amal R Babu" userId="3a292d0a-112b-4bc3-bf38-7771656893d2" providerId="ADAL" clId="{0FCE6D5F-006C-4D23-9A18-490413F039D0}" dt="2022-02-11T03:43:18.002" v="179" actId="1076"/>
          <ac:spMkLst>
            <pc:docMk/>
            <pc:sldMk cId="3102544152" sldId="269"/>
            <ac:spMk id="8" creationId="{2F413BCE-3BAA-4795-9D1F-5D2D72C5AE98}"/>
          </ac:spMkLst>
        </pc:spChg>
        <pc:spChg chg="add mod ord">
          <ac:chgData name="Amal R Babu" userId="3a292d0a-112b-4bc3-bf38-7771656893d2" providerId="ADAL" clId="{0FCE6D5F-006C-4D23-9A18-490413F039D0}" dt="2022-02-11T03:44:15.193" v="187" actId="166"/>
          <ac:spMkLst>
            <pc:docMk/>
            <pc:sldMk cId="3102544152" sldId="269"/>
            <ac:spMk id="9" creationId="{390351B4-5F83-41F3-BD6A-8672FD0D32EE}"/>
          </ac:spMkLst>
        </pc:spChg>
        <pc:spChg chg="add mod">
          <ac:chgData name="Amal R Babu" userId="3a292d0a-112b-4bc3-bf38-7771656893d2" providerId="ADAL" clId="{0FCE6D5F-006C-4D23-9A18-490413F039D0}" dt="2022-02-11T03:43:26.297" v="182" actId="1076"/>
          <ac:spMkLst>
            <pc:docMk/>
            <pc:sldMk cId="3102544152" sldId="269"/>
            <ac:spMk id="10" creationId="{58D76AA3-7068-48DB-AB76-C477F119EE35}"/>
          </ac:spMkLst>
        </pc:spChg>
        <pc:spChg chg="add del mod">
          <ac:chgData name="Amal R Babu" userId="3a292d0a-112b-4bc3-bf38-7771656893d2" providerId="ADAL" clId="{0FCE6D5F-006C-4D23-9A18-490413F039D0}" dt="2022-02-11T03:45:30.165" v="195" actId="478"/>
          <ac:spMkLst>
            <pc:docMk/>
            <pc:sldMk cId="3102544152" sldId="269"/>
            <ac:spMk id="11" creationId="{4A5C56E9-14C2-484A-921A-12D7ADFD2A36}"/>
          </ac:spMkLst>
        </pc:spChg>
        <pc:spChg chg="add del mod">
          <ac:chgData name="Amal R Babu" userId="3a292d0a-112b-4bc3-bf38-7771656893d2" providerId="ADAL" clId="{0FCE6D5F-006C-4D23-9A18-490413F039D0}" dt="2022-02-11T06:50:02.370" v="1680" actId="21"/>
          <ac:spMkLst>
            <pc:docMk/>
            <pc:sldMk cId="3102544152" sldId="269"/>
            <ac:spMk id="13" creationId="{CBB26B75-F7E0-440B-987D-572F788DF3D3}"/>
          </ac:spMkLst>
        </pc:spChg>
        <pc:grpChg chg="add mod">
          <ac:chgData name="Amal R Babu" userId="3a292d0a-112b-4bc3-bf38-7771656893d2" providerId="ADAL" clId="{0FCE6D5F-006C-4D23-9A18-490413F039D0}" dt="2022-02-11T03:37:25.581" v="152"/>
          <ac:grpSpMkLst>
            <pc:docMk/>
            <pc:sldMk cId="3102544152" sldId="269"/>
            <ac:grpSpMk id="2" creationId="{91C67CB5-EFF5-4849-89B9-894A815C0E17}"/>
          </ac:grpSpMkLst>
        </pc:grpChg>
        <pc:picChg chg="add mod">
          <ac:chgData name="Amal R Babu" userId="3a292d0a-112b-4bc3-bf38-7771656893d2" providerId="ADAL" clId="{0FCE6D5F-006C-4D23-9A18-490413F039D0}" dt="2022-02-11T04:33:16.668" v="352" actId="1076"/>
          <ac:picMkLst>
            <pc:docMk/>
            <pc:sldMk cId="3102544152" sldId="269"/>
            <ac:picMk id="12" creationId="{BC201C56-4CDD-4896-A6E4-F7E24CA77B32}"/>
          </ac:picMkLst>
        </pc:picChg>
        <pc:cxnChg chg="mod">
          <ac:chgData name="Amal R Babu" userId="3a292d0a-112b-4bc3-bf38-7771656893d2" providerId="ADAL" clId="{0FCE6D5F-006C-4D23-9A18-490413F039D0}" dt="2022-02-11T03:37:25.581" v="152"/>
          <ac:cxnSpMkLst>
            <pc:docMk/>
            <pc:sldMk cId="3102544152" sldId="269"/>
            <ac:cxnSpMk id="5" creationId="{A7DEE695-1E53-4588-9BBE-02D7F290296F}"/>
          </ac:cxnSpMkLst>
        </pc:cxnChg>
      </pc:sldChg>
      <pc:sldChg chg="addSp delSp modSp new mod modTransition modAnim">
        <pc:chgData name="Amal R Babu" userId="3a292d0a-112b-4bc3-bf38-7771656893d2" providerId="ADAL" clId="{0FCE6D5F-006C-4D23-9A18-490413F039D0}" dt="2022-02-11T09:28:04.698" v="2218" actId="14100"/>
        <pc:sldMkLst>
          <pc:docMk/>
          <pc:sldMk cId="2979885306" sldId="270"/>
        </pc:sldMkLst>
        <pc:spChg chg="add mod ord">
          <ac:chgData name="Amal R Babu" userId="3a292d0a-112b-4bc3-bf38-7771656893d2" providerId="ADAL" clId="{0FCE6D5F-006C-4D23-9A18-490413F039D0}" dt="2022-02-11T09:28:04.698" v="2218" actId="14100"/>
          <ac:spMkLst>
            <pc:docMk/>
            <pc:sldMk cId="2979885306" sldId="270"/>
            <ac:spMk id="5" creationId="{C787FD8B-486C-42B8-A7DE-F133856E9050}"/>
          </ac:spMkLst>
        </pc:spChg>
        <pc:spChg chg="mod">
          <ac:chgData name="Amal R Babu" userId="3a292d0a-112b-4bc3-bf38-7771656893d2" providerId="ADAL" clId="{0FCE6D5F-006C-4D23-9A18-490413F039D0}" dt="2022-02-11T04:20:56.595" v="209"/>
          <ac:spMkLst>
            <pc:docMk/>
            <pc:sldMk cId="2979885306" sldId="270"/>
            <ac:spMk id="7" creationId="{478EEDD5-1E62-4808-839F-80AAE6FCA4EB}"/>
          </ac:spMkLst>
        </pc:spChg>
        <pc:spChg chg="mod">
          <ac:chgData name="Amal R Babu" userId="3a292d0a-112b-4bc3-bf38-7771656893d2" providerId="ADAL" clId="{0FCE6D5F-006C-4D23-9A18-490413F039D0}" dt="2022-02-11T04:20:56.595" v="209"/>
          <ac:spMkLst>
            <pc:docMk/>
            <pc:sldMk cId="2979885306" sldId="270"/>
            <ac:spMk id="8" creationId="{EACEAAF9-B5DB-4200-836A-CD1B8D27E31C}"/>
          </ac:spMkLst>
        </pc:spChg>
        <pc:spChg chg="add mod">
          <ac:chgData name="Amal R Babu" userId="3a292d0a-112b-4bc3-bf38-7771656893d2" providerId="ADAL" clId="{0FCE6D5F-006C-4D23-9A18-490413F039D0}" dt="2022-02-11T06:50:13.372" v="1685" actId="14100"/>
          <ac:spMkLst>
            <pc:docMk/>
            <pc:sldMk cId="2979885306" sldId="270"/>
            <ac:spMk id="10" creationId="{5DC69585-4216-4148-8BFD-D6A545F52FCB}"/>
          </ac:spMkLst>
        </pc:spChg>
        <pc:spChg chg="add mod">
          <ac:chgData name="Amal R Babu" userId="3a292d0a-112b-4bc3-bf38-7771656893d2" providerId="ADAL" clId="{0FCE6D5F-006C-4D23-9A18-490413F039D0}" dt="2022-02-11T06:50:10.828" v="1684" actId="14100"/>
          <ac:spMkLst>
            <pc:docMk/>
            <pc:sldMk cId="2979885306" sldId="270"/>
            <ac:spMk id="11" creationId="{4CD3A0C0-5BAD-4E01-A927-D4FC0737D20E}"/>
          </ac:spMkLst>
        </pc:spChg>
        <pc:spChg chg="add mod">
          <ac:chgData name="Amal R Babu" userId="3a292d0a-112b-4bc3-bf38-7771656893d2" providerId="ADAL" clId="{0FCE6D5F-006C-4D23-9A18-490413F039D0}" dt="2022-02-11T04:32:47.946" v="350" actId="207"/>
          <ac:spMkLst>
            <pc:docMk/>
            <pc:sldMk cId="2979885306" sldId="270"/>
            <ac:spMk id="12" creationId="{8B323B82-977A-4822-BC20-D7FBBF69F9B0}"/>
          </ac:spMkLst>
        </pc:spChg>
        <pc:spChg chg="add mod">
          <ac:chgData name="Amal R Babu" userId="3a292d0a-112b-4bc3-bf38-7771656893d2" providerId="ADAL" clId="{0FCE6D5F-006C-4D23-9A18-490413F039D0}" dt="2022-02-11T04:34:21.225" v="364" actId="1038"/>
          <ac:spMkLst>
            <pc:docMk/>
            <pc:sldMk cId="2979885306" sldId="270"/>
            <ac:spMk id="13" creationId="{73D80FB5-6288-44B0-962A-F75CF6D5F3F4}"/>
          </ac:spMkLst>
        </pc:spChg>
        <pc:spChg chg="add mod">
          <ac:chgData name="Amal R Babu" userId="3a292d0a-112b-4bc3-bf38-7771656893d2" providerId="ADAL" clId="{0FCE6D5F-006C-4D23-9A18-490413F039D0}" dt="2022-02-11T04:32:18.206" v="347" actId="1076"/>
          <ac:spMkLst>
            <pc:docMk/>
            <pc:sldMk cId="2979885306" sldId="270"/>
            <ac:spMk id="14" creationId="{717E4056-E212-4246-9DC8-22AF246D9641}"/>
          </ac:spMkLst>
        </pc:spChg>
        <pc:spChg chg="add mod">
          <ac:chgData name="Amal R Babu" userId="3a292d0a-112b-4bc3-bf38-7771656893d2" providerId="ADAL" clId="{0FCE6D5F-006C-4D23-9A18-490413F039D0}" dt="2022-02-11T04:34:21.225" v="364" actId="1038"/>
          <ac:spMkLst>
            <pc:docMk/>
            <pc:sldMk cId="2979885306" sldId="270"/>
            <ac:spMk id="15" creationId="{24E8388C-4CA1-457E-BCC0-856DF5D0E4B1}"/>
          </ac:spMkLst>
        </pc:spChg>
        <pc:spChg chg="add del mod">
          <ac:chgData name="Amal R Babu" userId="3a292d0a-112b-4bc3-bf38-7771656893d2" providerId="ADAL" clId="{0FCE6D5F-006C-4D23-9A18-490413F039D0}" dt="2022-02-11T04:35:28.414" v="369" actId="478"/>
          <ac:spMkLst>
            <pc:docMk/>
            <pc:sldMk cId="2979885306" sldId="270"/>
            <ac:spMk id="17" creationId="{8AC79ADE-4623-4B70-B72F-916926D505C1}"/>
          </ac:spMkLst>
        </pc:spChg>
        <pc:spChg chg="add del mod">
          <ac:chgData name="Amal R Babu" userId="3a292d0a-112b-4bc3-bf38-7771656893d2" providerId="ADAL" clId="{0FCE6D5F-006C-4D23-9A18-490413F039D0}" dt="2022-02-11T04:36:28.994" v="378" actId="478"/>
          <ac:spMkLst>
            <pc:docMk/>
            <pc:sldMk cId="2979885306" sldId="270"/>
            <ac:spMk id="18" creationId="{7DEEF81F-3847-415A-903B-7F352CF106DB}"/>
          </ac:spMkLst>
        </pc:spChg>
        <pc:spChg chg="add del mod">
          <ac:chgData name="Amal R Babu" userId="3a292d0a-112b-4bc3-bf38-7771656893d2" providerId="ADAL" clId="{0FCE6D5F-006C-4D23-9A18-490413F039D0}" dt="2022-02-11T06:44:55.786" v="1570" actId="21"/>
          <ac:spMkLst>
            <pc:docMk/>
            <pc:sldMk cId="2979885306" sldId="270"/>
            <ac:spMk id="19" creationId="{E8D8ADA7-E33A-44F1-A0B9-C481AA509410}"/>
          </ac:spMkLst>
        </pc:spChg>
        <pc:spChg chg="add del mod">
          <ac:chgData name="Amal R Babu" userId="3a292d0a-112b-4bc3-bf38-7771656893d2" providerId="ADAL" clId="{0FCE6D5F-006C-4D23-9A18-490413F039D0}" dt="2022-02-11T06:50:14.505" v="1686" actId="21"/>
          <ac:spMkLst>
            <pc:docMk/>
            <pc:sldMk cId="2979885306" sldId="270"/>
            <ac:spMk id="20" creationId="{C381025F-A76A-4C4D-8276-BCF226D72A02}"/>
          </ac:spMkLst>
        </pc:spChg>
        <pc:spChg chg="add del mod">
          <ac:chgData name="Amal R Babu" userId="3a292d0a-112b-4bc3-bf38-7771656893d2" providerId="ADAL" clId="{0FCE6D5F-006C-4D23-9A18-490413F039D0}" dt="2022-02-11T08:58:34.026" v="1926"/>
          <ac:spMkLst>
            <pc:docMk/>
            <pc:sldMk cId="2979885306" sldId="270"/>
            <ac:spMk id="21" creationId="{4857AC07-81E6-4556-BDC0-EA91F265F318}"/>
          </ac:spMkLst>
        </pc:spChg>
        <pc:grpChg chg="add mod">
          <ac:chgData name="Amal R Babu" userId="3a292d0a-112b-4bc3-bf38-7771656893d2" providerId="ADAL" clId="{0FCE6D5F-006C-4D23-9A18-490413F039D0}" dt="2022-02-11T04:20:56.595" v="209"/>
          <ac:grpSpMkLst>
            <pc:docMk/>
            <pc:sldMk cId="2979885306" sldId="270"/>
            <ac:grpSpMk id="6" creationId="{78FAA65D-4028-4410-8E63-39B5E0C33DF6}"/>
          </ac:grpSpMkLst>
        </pc:grpChg>
        <pc:graphicFrameChg chg="add mod">
          <ac:chgData name="Amal R Babu" userId="3a292d0a-112b-4bc3-bf38-7771656893d2" providerId="ADAL" clId="{0FCE6D5F-006C-4D23-9A18-490413F039D0}" dt="2022-02-11T04:35:54.905" v="373" actId="14100"/>
          <ac:graphicFrameMkLst>
            <pc:docMk/>
            <pc:sldMk cId="2979885306" sldId="270"/>
            <ac:graphicFrameMk id="4" creationId="{D5561B44-DF72-4D96-AEE3-4294C8993BB3}"/>
          </ac:graphicFrameMkLst>
        </pc:graphicFrameChg>
        <pc:picChg chg="add mod">
          <ac:chgData name="Amal R Babu" userId="3a292d0a-112b-4bc3-bf38-7771656893d2" providerId="ADAL" clId="{0FCE6D5F-006C-4D23-9A18-490413F039D0}" dt="2022-02-11T09:27:47.800" v="2217" actId="1038"/>
          <ac:picMkLst>
            <pc:docMk/>
            <pc:sldMk cId="2979885306" sldId="270"/>
            <ac:picMk id="16" creationId="{2339064B-1DCD-43AF-A7B4-F064020B0F9B}"/>
          </ac:picMkLst>
        </pc:picChg>
        <pc:picChg chg="add del mod">
          <ac:chgData name="Amal R Babu" userId="3a292d0a-112b-4bc3-bf38-7771656893d2" providerId="ADAL" clId="{0FCE6D5F-006C-4D23-9A18-490413F039D0}" dt="2022-02-11T08:58:34.026" v="1926"/>
          <ac:picMkLst>
            <pc:docMk/>
            <pc:sldMk cId="2979885306" sldId="270"/>
            <ac:picMk id="22" creationId="{A5A46F1C-8E8D-402A-B1FB-04E6A6F4F16A}"/>
          </ac:picMkLst>
        </pc:picChg>
        <pc:cxnChg chg="mod">
          <ac:chgData name="Amal R Babu" userId="3a292d0a-112b-4bc3-bf38-7771656893d2" providerId="ADAL" clId="{0FCE6D5F-006C-4D23-9A18-490413F039D0}" dt="2022-02-11T04:20:56.595" v="209"/>
          <ac:cxnSpMkLst>
            <pc:docMk/>
            <pc:sldMk cId="2979885306" sldId="270"/>
            <ac:cxnSpMk id="9" creationId="{143201D6-BE27-4709-8F3B-4B2A963DEEAB}"/>
          </ac:cxnSpMkLst>
        </pc:cxnChg>
      </pc:sldChg>
      <pc:sldChg chg="addSp delSp modSp new mod modTransition modAnim">
        <pc:chgData name="Amal R Babu" userId="3a292d0a-112b-4bc3-bf38-7771656893d2" providerId="ADAL" clId="{0FCE6D5F-006C-4D23-9A18-490413F039D0}" dt="2022-02-11T10:09:20.463" v="2267" actId="478"/>
        <pc:sldMkLst>
          <pc:docMk/>
          <pc:sldMk cId="591243931" sldId="271"/>
        </pc:sldMkLst>
        <pc:spChg chg="mod">
          <ac:chgData name="Amal R Babu" userId="3a292d0a-112b-4bc3-bf38-7771656893d2" providerId="ADAL" clId="{0FCE6D5F-006C-4D23-9A18-490413F039D0}" dt="2022-02-11T04:37:07.945" v="380"/>
          <ac:spMkLst>
            <pc:docMk/>
            <pc:sldMk cId="591243931" sldId="271"/>
            <ac:spMk id="3" creationId="{0FA535D0-517D-4A8F-858E-CDF9CCEB8182}"/>
          </ac:spMkLst>
        </pc:spChg>
        <pc:spChg chg="mod">
          <ac:chgData name="Amal R Babu" userId="3a292d0a-112b-4bc3-bf38-7771656893d2" providerId="ADAL" clId="{0FCE6D5F-006C-4D23-9A18-490413F039D0}" dt="2022-02-11T04:37:07.945" v="380"/>
          <ac:spMkLst>
            <pc:docMk/>
            <pc:sldMk cId="591243931" sldId="271"/>
            <ac:spMk id="4" creationId="{371A0A25-5679-42BB-B2B4-6BA485FEB26E}"/>
          </ac:spMkLst>
        </pc:spChg>
        <pc:spChg chg="add mod">
          <ac:chgData name="Amal R Babu" userId="3a292d0a-112b-4bc3-bf38-7771656893d2" providerId="ADAL" clId="{0FCE6D5F-006C-4D23-9A18-490413F039D0}" dt="2022-02-11T04:45:14.005" v="474" actId="164"/>
          <ac:spMkLst>
            <pc:docMk/>
            <pc:sldMk cId="591243931" sldId="271"/>
            <ac:spMk id="6" creationId="{2CCDA703-12B9-4068-B8D3-1C8F0E59B973}"/>
          </ac:spMkLst>
        </pc:spChg>
        <pc:spChg chg="add mod">
          <ac:chgData name="Amal R Babu" userId="3a292d0a-112b-4bc3-bf38-7771656893d2" providerId="ADAL" clId="{0FCE6D5F-006C-4D23-9A18-490413F039D0}" dt="2022-02-11T06:50:22.820" v="1689" actId="14100"/>
          <ac:spMkLst>
            <pc:docMk/>
            <pc:sldMk cId="591243931" sldId="271"/>
            <ac:spMk id="7" creationId="{1AFF817B-4AE8-4ABB-A0E7-114061DCE6C9}"/>
          </ac:spMkLst>
        </pc:spChg>
        <pc:spChg chg="add mod">
          <ac:chgData name="Amal R Babu" userId="3a292d0a-112b-4bc3-bf38-7771656893d2" providerId="ADAL" clId="{0FCE6D5F-006C-4D23-9A18-490413F039D0}" dt="2022-02-11T04:42:29.296" v="412" actId="20577"/>
          <ac:spMkLst>
            <pc:docMk/>
            <pc:sldMk cId="591243931" sldId="271"/>
            <ac:spMk id="8" creationId="{E1858D67-B449-4990-87E3-8250763C15BF}"/>
          </ac:spMkLst>
        </pc:spChg>
        <pc:spChg chg="add mod">
          <ac:chgData name="Amal R Babu" userId="3a292d0a-112b-4bc3-bf38-7771656893d2" providerId="ADAL" clId="{0FCE6D5F-006C-4D23-9A18-490413F039D0}" dt="2022-02-11T04:42:38.108" v="414" actId="1076"/>
          <ac:spMkLst>
            <pc:docMk/>
            <pc:sldMk cId="591243931" sldId="271"/>
            <ac:spMk id="9" creationId="{12A3EDFF-B2E9-4735-9898-B4DF77B56082}"/>
          </ac:spMkLst>
        </pc:spChg>
        <pc:spChg chg="add mod">
          <ac:chgData name="Amal R Babu" userId="3a292d0a-112b-4bc3-bf38-7771656893d2" providerId="ADAL" clId="{0FCE6D5F-006C-4D23-9A18-490413F039D0}" dt="2022-02-11T04:42:49.736" v="444" actId="20577"/>
          <ac:spMkLst>
            <pc:docMk/>
            <pc:sldMk cId="591243931" sldId="271"/>
            <ac:spMk id="10" creationId="{984C6680-365B-4F3F-A3DB-8CC9AF23493B}"/>
          </ac:spMkLst>
        </pc:spChg>
        <pc:spChg chg="add mod ord">
          <ac:chgData name="Amal R Babu" userId="3a292d0a-112b-4bc3-bf38-7771656893d2" providerId="ADAL" clId="{0FCE6D5F-006C-4D23-9A18-490413F039D0}" dt="2022-02-11T04:45:14.005" v="474" actId="164"/>
          <ac:spMkLst>
            <pc:docMk/>
            <pc:sldMk cId="591243931" sldId="271"/>
            <ac:spMk id="11" creationId="{EA1BB840-2271-44C4-B1DA-282FE1E01287}"/>
          </ac:spMkLst>
        </pc:spChg>
        <pc:spChg chg="add mod topLvl">
          <ac:chgData name="Amal R Babu" userId="3a292d0a-112b-4bc3-bf38-7771656893d2" providerId="ADAL" clId="{0FCE6D5F-006C-4D23-9A18-490413F039D0}" dt="2022-02-11T04:57:13.471" v="670" actId="164"/>
          <ac:spMkLst>
            <pc:docMk/>
            <pc:sldMk cId="591243931" sldId="271"/>
            <ac:spMk id="12" creationId="{974DBE34-88EF-48FF-823F-49AB1E5A8351}"/>
          </ac:spMkLst>
        </pc:spChg>
        <pc:spChg chg="add mod">
          <ac:chgData name="Amal R Babu" userId="3a292d0a-112b-4bc3-bf38-7771656893d2" providerId="ADAL" clId="{0FCE6D5F-006C-4D23-9A18-490413F039D0}" dt="2022-02-11T04:44:12.938" v="463" actId="571"/>
          <ac:spMkLst>
            <pc:docMk/>
            <pc:sldMk cId="591243931" sldId="271"/>
            <ac:spMk id="14" creationId="{897F6961-BCE5-481E-95A1-BD0B615E9AD6}"/>
          </ac:spMkLst>
        </pc:spChg>
        <pc:spChg chg="add mod ord topLvl">
          <ac:chgData name="Amal R Babu" userId="3a292d0a-112b-4bc3-bf38-7771656893d2" providerId="ADAL" clId="{0FCE6D5F-006C-4D23-9A18-490413F039D0}" dt="2022-02-11T04:58:43.436" v="680" actId="14100"/>
          <ac:spMkLst>
            <pc:docMk/>
            <pc:sldMk cId="591243931" sldId="271"/>
            <ac:spMk id="15" creationId="{89345677-E5CC-44E3-95E3-BB632E3CECCF}"/>
          </ac:spMkLst>
        </pc:spChg>
        <pc:spChg chg="add mod">
          <ac:chgData name="Amal R Babu" userId="3a292d0a-112b-4bc3-bf38-7771656893d2" providerId="ADAL" clId="{0FCE6D5F-006C-4D23-9A18-490413F039D0}" dt="2022-02-11T04:55:24.074" v="633" actId="12788"/>
          <ac:spMkLst>
            <pc:docMk/>
            <pc:sldMk cId="591243931" sldId="271"/>
            <ac:spMk id="18" creationId="{72E78C9F-55B5-42CE-9ADB-49A0DB1E48A9}"/>
          </ac:spMkLst>
        </pc:spChg>
        <pc:spChg chg="add mod">
          <ac:chgData name="Amal R Babu" userId="3a292d0a-112b-4bc3-bf38-7771656893d2" providerId="ADAL" clId="{0FCE6D5F-006C-4D23-9A18-490413F039D0}" dt="2022-02-11T04:55:24.074" v="633" actId="12788"/>
          <ac:spMkLst>
            <pc:docMk/>
            <pc:sldMk cId="591243931" sldId="271"/>
            <ac:spMk id="19" creationId="{02CA5F47-CDEB-4484-8F29-B8416C7E20FE}"/>
          </ac:spMkLst>
        </pc:spChg>
        <pc:spChg chg="add mod">
          <ac:chgData name="Amal R Babu" userId="3a292d0a-112b-4bc3-bf38-7771656893d2" providerId="ADAL" clId="{0FCE6D5F-006C-4D23-9A18-490413F039D0}" dt="2022-02-11T04:56:56.965" v="667" actId="165"/>
          <ac:spMkLst>
            <pc:docMk/>
            <pc:sldMk cId="591243931" sldId="271"/>
            <ac:spMk id="24" creationId="{8986AF12-F9D0-44DC-BD67-E19BB7AB8249}"/>
          </ac:spMkLst>
        </pc:spChg>
        <pc:spChg chg="add mod">
          <ac:chgData name="Amal R Babu" userId="3a292d0a-112b-4bc3-bf38-7771656893d2" providerId="ADAL" clId="{0FCE6D5F-006C-4D23-9A18-490413F039D0}" dt="2022-02-11T04:56:56.965" v="667" actId="165"/>
          <ac:spMkLst>
            <pc:docMk/>
            <pc:sldMk cId="591243931" sldId="271"/>
            <ac:spMk id="25" creationId="{45C6E31A-B9BE-4222-8BEF-4A1BD7661EEA}"/>
          </ac:spMkLst>
        </pc:spChg>
        <pc:spChg chg="mod topLvl">
          <ac:chgData name="Amal R Babu" userId="3a292d0a-112b-4bc3-bf38-7771656893d2" providerId="ADAL" clId="{0FCE6D5F-006C-4D23-9A18-490413F039D0}" dt="2022-02-11T04:58:39.961" v="679" actId="14100"/>
          <ac:spMkLst>
            <pc:docMk/>
            <pc:sldMk cId="591243931" sldId="271"/>
            <ac:spMk id="31" creationId="{F53DED6D-D122-46E9-B862-584A91FDA183}"/>
          </ac:spMkLst>
        </pc:spChg>
        <pc:spChg chg="mod topLvl">
          <ac:chgData name="Amal R Babu" userId="3a292d0a-112b-4bc3-bf38-7771656893d2" providerId="ADAL" clId="{0FCE6D5F-006C-4D23-9A18-490413F039D0}" dt="2022-02-11T04:53:20.523" v="594" actId="20577"/>
          <ac:spMkLst>
            <pc:docMk/>
            <pc:sldMk cId="591243931" sldId="271"/>
            <ac:spMk id="35" creationId="{B236B8DA-6A89-494E-B28E-E627745680E4}"/>
          </ac:spMkLst>
        </pc:spChg>
        <pc:spChg chg="mod topLvl">
          <ac:chgData name="Amal R Babu" userId="3a292d0a-112b-4bc3-bf38-7771656893d2" providerId="ADAL" clId="{0FCE6D5F-006C-4D23-9A18-490413F039D0}" dt="2022-02-11T04:53:07.319" v="590" actId="164"/>
          <ac:spMkLst>
            <pc:docMk/>
            <pc:sldMk cId="591243931" sldId="271"/>
            <ac:spMk id="36" creationId="{52E523A6-2FA2-4E4D-8C42-1381F6478EC3}"/>
          </ac:spMkLst>
        </pc:spChg>
        <pc:spChg chg="mod topLvl">
          <ac:chgData name="Amal R Babu" userId="3a292d0a-112b-4bc3-bf38-7771656893d2" providerId="ADAL" clId="{0FCE6D5F-006C-4D23-9A18-490413F039D0}" dt="2022-02-11T04:57:15.584" v="671" actId="164"/>
          <ac:spMkLst>
            <pc:docMk/>
            <pc:sldMk cId="591243931" sldId="271"/>
            <ac:spMk id="38" creationId="{3B64C3CE-35B1-4E03-B122-01B2E32B34AE}"/>
          </ac:spMkLst>
        </pc:spChg>
        <pc:spChg chg="mod">
          <ac:chgData name="Amal R Babu" userId="3a292d0a-112b-4bc3-bf38-7771656893d2" providerId="ADAL" clId="{0FCE6D5F-006C-4D23-9A18-490413F039D0}" dt="2022-02-11T04:55:17.275" v="630" actId="12788"/>
          <ac:spMkLst>
            <pc:docMk/>
            <pc:sldMk cId="591243931" sldId="271"/>
            <ac:spMk id="40" creationId="{6F158BA9-CCB8-40E0-9861-DE451D1A6CEF}"/>
          </ac:spMkLst>
        </pc:spChg>
        <pc:spChg chg="mod">
          <ac:chgData name="Amal R Babu" userId="3a292d0a-112b-4bc3-bf38-7771656893d2" providerId="ADAL" clId="{0FCE6D5F-006C-4D23-9A18-490413F039D0}" dt="2022-02-11T04:55:17.275" v="630" actId="12788"/>
          <ac:spMkLst>
            <pc:docMk/>
            <pc:sldMk cId="591243931" sldId="271"/>
            <ac:spMk id="41" creationId="{F9958C61-E619-40B4-A2A3-D4287D36DBB2}"/>
          </ac:spMkLst>
        </pc:spChg>
        <pc:spChg chg="add del">
          <ac:chgData name="Amal R Babu" userId="3a292d0a-112b-4bc3-bf38-7771656893d2" providerId="ADAL" clId="{0FCE6D5F-006C-4D23-9A18-490413F039D0}" dt="2022-02-11T04:55:12.487" v="629" actId="478"/>
          <ac:spMkLst>
            <pc:docMk/>
            <pc:sldMk cId="591243931" sldId="271"/>
            <ac:spMk id="42" creationId="{268FB8C8-F006-43FA-8BF2-CEF32FF21CA2}"/>
          </ac:spMkLst>
        </pc:spChg>
        <pc:spChg chg="add del mod">
          <ac:chgData name="Amal R Babu" userId="3a292d0a-112b-4bc3-bf38-7771656893d2" providerId="ADAL" clId="{0FCE6D5F-006C-4D23-9A18-490413F039D0}" dt="2022-02-11T04:56:47.996" v="665" actId="478"/>
          <ac:spMkLst>
            <pc:docMk/>
            <pc:sldMk cId="591243931" sldId="271"/>
            <ac:spMk id="43" creationId="{D54B465A-50A9-42C0-910B-A3D06D1FFE4C}"/>
          </ac:spMkLst>
        </pc:spChg>
        <pc:spChg chg="add mod ord">
          <ac:chgData name="Amal R Babu" userId="3a292d0a-112b-4bc3-bf38-7771656893d2" providerId="ADAL" clId="{0FCE6D5F-006C-4D23-9A18-490413F039D0}" dt="2022-02-11T05:01:40.499" v="705" actId="14100"/>
          <ac:spMkLst>
            <pc:docMk/>
            <pc:sldMk cId="591243931" sldId="271"/>
            <ac:spMk id="50" creationId="{320CA400-7F8A-4C76-AE49-037B25949857}"/>
          </ac:spMkLst>
        </pc:spChg>
        <pc:spChg chg="add del mod">
          <ac:chgData name="Amal R Babu" userId="3a292d0a-112b-4bc3-bf38-7771656893d2" providerId="ADAL" clId="{0FCE6D5F-006C-4D23-9A18-490413F039D0}" dt="2022-02-11T06:50:24.890" v="1690" actId="21"/>
          <ac:spMkLst>
            <pc:docMk/>
            <pc:sldMk cId="591243931" sldId="271"/>
            <ac:spMk id="52" creationId="{FB552D92-9C05-45FE-95A3-93335F9687AA}"/>
          </ac:spMkLst>
        </pc:spChg>
        <pc:grpChg chg="add mod">
          <ac:chgData name="Amal R Babu" userId="3a292d0a-112b-4bc3-bf38-7771656893d2" providerId="ADAL" clId="{0FCE6D5F-006C-4D23-9A18-490413F039D0}" dt="2022-02-11T04:37:07.945" v="380"/>
          <ac:grpSpMkLst>
            <pc:docMk/>
            <pc:sldMk cId="591243931" sldId="271"/>
            <ac:grpSpMk id="2" creationId="{23C920A5-2E83-4710-8C8E-BE462B50E9B9}"/>
          </ac:grpSpMkLst>
        </pc:grpChg>
        <pc:grpChg chg="add del mod">
          <ac:chgData name="Amal R Babu" userId="3a292d0a-112b-4bc3-bf38-7771656893d2" providerId="ADAL" clId="{0FCE6D5F-006C-4D23-9A18-490413F039D0}" dt="2022-02-11T04:50:59.873" v="568" actId="478"/>
          <ac:grpSpMkLst>
            <pc:docMk/>
            <pc:sldMk cId="591243931" sldId="271"/>
            <ac:grpSpMk id="13" creationId="{85E3D9B6-B55F-469B-B4A8-C378D27282C7}"/>
          </ac:grpSpMkLst>
        </pc:grpChg>
        <pc:grpChg chg="add del mod">
          <ac:chgData name="Amal R Babu" userId="3a292d0a-112b-4bc3-bf38-7771656893d2" providerId="ADAL" clId="{0FCE6D5F-006C-4D23-9A18-490413F039D0}" dt="2022-02-11T04:45:51.941" v="484" actId="165"/>
          <ac:grpSpMkLst>
            <pc:docMk/>
            <pc:sldMk cId="591243931" sldId="271"/>
            <ac:grpSpMk id="16" creationId="{2F60646C-5C15-4E22-9BDC-BFCA0F29DDBF}"/>
          </ac:grpSpMkLst>
        </pc:grpChg>
        <pc:grpChg chg="add mod topLvl">
          <ac:chgData name="Amal R Babu" userId="3a292d0a-112b-4bc3-bf38-7771656893d2" providerId="ADAL" clId="{0FCE6D5F-006C-4D23-9A18-490413F039D0}" dt="2022-02-11T04:57:13.471" v="670" actId="164"/>
          <ac:grpSpMkLst>
            <pc:docMk/>
            <pc:sldMk cId="591243931" sldId="271"/>
            <ac:grpSpMk id="17" creationId="{C00BBE92-69ED-4EBA-8CB2-B4BFFF4E3825}"/>
          </ac:grpSpMkLst>
        </pc:grpChg>
        <pc:grpChg chg="add mod">
          <ac:chgData name="Amal R Babu" userId="3a292d0a-112b-4bc3-bf38-7771656893d2" providerId="ADAL" clId="{0FCE6D5F-006C-4D23-9A18-490413F039D0}" dt="2022-02-11T04:56:56.965" v="667" actId="165"/>
          <ac:grpSpMkLst>
            <pc:docMk/>
            <pc:sldMk cId="591243931" sldId="271"/>
            <ac:grpSpMk id="23" creationId="{E642977A-BBF3-434C-A7A3-3D2CDE3B229B}"/>
          </ac:grpSpMkLst>
        </pc:grpChg>
        <pc:grpChg chg="add del mod">
          <ac:chgData name="Amal R Babu" userId="3a292d0a-112b-4bc3-bf38-7771656893d2" providerId="ADAL" clId="{0FCE6D5F-006C-4D23-9A18-490413F039D0}" dt="2022-02-11T04:54:54.871" v="625" actId="165"/>
          <ac:grpSpMkLst>
            <pc:docMk/>
            <pc:sldMk cId="591243931" sldId="271"/>
            <ac:grpSpMk id="26" creationId="{DE1F187E-ACEC-4BDF-B033-956D3FCA2646}"/>
          </ac:grpSpMkLst>
        </pc:grpChg>
        <pc:grpChg chg="add mod topLvl">
          <ac:chgData name="Amal R Babu" userId="3a292d0a-112b-4bc3-bf38-7771656893d2" providerId="ADAL" clId="{0FCE6D5F-006C-4D23-9A18-490413F039D0}" dt="2022-02-11T04:57:08.066" v="669" actId="164"/>
          <ac:grpSpMkLst>
            <pc:docMk/>
            <pc:sldMk cId="591243931" sldId="271"/>
            <ac:grpSpMk id="27" creationId="{5DF706B3-41F3-4CBB-A2C8-2B07D8172A1A}"/>
          </ac:grpSpMkLst>
        </pc:grpChg>
        <pc:grpChg chg="add del mod ord">
          <ac:chgData name="Amal R Babu" userId="3a292d0a-112b-4bc3-bf38-7771656893d2" providerId="ADAL" clId="{0FCE6D5F-006C-4D23-9A18-490413F039D0}" dt="2022-02-11T04:56:56.965" v="667" actId="165"/>
          <ac:grpSpMkLst>
            <pc:docMk/>
            <pc:sldMk cId="591243931" sldId="271"/>
            <ac:grpSpMk id="28" creationId="{570083F5-8A37-431C-AD1C-41746BE7F88B}"/>
          </ac:grpSpMkLst>
        </pc:grpChg>
        <pc:grpChg chg="add mod">
          <ac:chgData name="Amal R Babu" userId="3a292d0a-112b-4bc3-bf38-7771656893d2" providerId="ADAL" clId="{0FCE6D5F-006C-4D23-9A18-490413F039D0}" dt="2022-02-11T04:56:53.373" v="666" actId="164"/>
          <ac:grpSpMkLst>
            <pc:docMk/>
            <pc:sldMk cId="591243931" sldId="271"/>
            <ac:grpSpMk id="29" creationId="{9C97F0C4-628F-41AE-8769-230EF1F82734}"/>
          </ac:grpSpMkLst>
        </pc:grpChg>
        <pc:grpChg chg="add del mod">
          <ac:chgData name="Amal R Babu" userId="3a292d0a-112b-4bc3-bf38-7771656893d2" providerId="ADAL" clId="{0FCE6D5F-006C-4D23-9A18-490413F039D0}" dt="2022-02-11T04:52:33.381" v="580" actId="165"/>
          <ac:grpSpMkLst>
            <pc:docMk/>
            <pc:sldMk cId="591243931" sldId="271"/>
            <ac:grpSpMk id="30" creationId="{8F859889-8896-4413-911B-D73D97C317E0}"/>
          </ac:grpSpMkLst>
        </pc:grpChg>
        <pc:grpChg chg="del mod topLvl">
          <ac:chgData name="Amal R Babu" userId="3a292d0a-112b-4bc3-bf38-7771656893d2" providerId="ADAL" clId="{0FCE6D5F-006C-4D23-9A18-490413F039D0}" dt="2022-02-11T04:52:53.995" v="584" actId="165"/>
          <ac:grpSpMkLst>
            <pc:docMk/>
            <pc:sldMk cId="591243931" sldId="271"/>
            <ac:grpSpMk id="32" creationId="{4F3C2EF6-98A1-4955-90F0-F84F5F61CB24}"/>
          </ac:grpSpMkLst>
        </pc:grpChg>
        <pc:grpChg chg="del mod topLvl">
          <ac:chgData name="Amal R Babu" userId="3a292d0a-112b-4bc3-bf38-7771656893d2" providerId="ADAL" clId="{0FCE6D5F-006C-4D23-9A18-490413F039D0}" dt="2022-02-11T04:53:05.431" v="588" actId="165"/>
          <ac:grpSpMkLst>
            <pc:docMk/>
            <pc:sldMk cId="591243931" sldId="271"/>
            <ac:grpSpMk id="34" creationId="{1A6A5A85-00FE-448F-986A-54454998C837}"/>
          </ac:grpSpMkLst>
        </pc:grpChg>
        <pc:grpChg chg="add del mod">
          <ac:chgData name="Amal R Babu" userId="3a292d0a-112b-4bc3-bf38-7771656893d2" providerId="ADAL" clId="{0FCE6D5F-006C-4D23-9A18-490413F039D0}" dt="2022-02-11T04:54:50.809" v="624" actId="165"/>
          <ac:grpSpMkLst>
            <pc:docMk/>
            <pc:sldMk cId="591243931" sldId="271"/>
            <ac:grpSpMk id="37" creationId="{D4928DBC-3810-41CC-9763-08DAB3A4720B}"/>
          </ac:grpSpMkLst>
        </pc:grpChg>
        <pc:grpChg chg="mod topLvl">
          <ac:chgData name="Amal R Babu" userId="3a292d0a-112b-4bc3-bf38-7771656893d2" providerId="ADAL" clId="{0FCE6D5F-006C-4D23-9A18-490413F039D0}" dt="2022-02-11T04:57:15.584" v="671" actId="164"/>
          <ac:grpSpMkLst>
            <pc:docMk/>
            <pc:sldMk cId="591243931" sldId="271"/>
            <ac:grpSpMk id="39" creationId="{7C7DC333-0CC9-4514-B850-3DF01896D395}"/>
          </ac:grpSpMkLst>
        </pc:grpChg>
        <pc:grpChg chg="add mod">
          <ac:chgData name="Amal R Babu" userId="3a292d0a-112b-4bc3-bf38-7771656893d2" providerId="ADAL" clId="{0FCE6D5F-006C-4D23-9A18-490413F039D0}" dt="2022-02-11T04:57:05.678" v="668" actId="164"/>
          <ac:grpSpMkLst>
            <pc:docMk/>
            <pc:sldMk cId="591243931" sldId="271"/>
            <ac:grpSpMk id="44" creationId="{C8B2E372-AC09-452A-82B7-2864D7A3B76E}"/>
          </ac:grpSpMkLst>
        </pc:grpChg>
        <pc:grpChg chg="add mod">
          <ac:chgData name="Amal R Babu" userId="3a292d0a-112b-4bc3-bf38-7771656893d2" providerId="ADAL" clId="{0FCE6D5F-006C-4D23-9A18-490413F039D0}" dt="2022-02-11T05:02:55.177" v="714" actId="1076"/>
          <ac:grpSpMkLst>
            <pc:docMk/>
            <pc:sldMk cId="591243931" sldId="271"/>
            <ac:grpSpMk id="45" creationId="{91650726-A123-4D1C-A1E8-99AAE2CF0018}"/>
          </ac:grpSpMkLst>
        </pc:grpChg>
        <pc:grpChg chg="add mod">
          <ac:chgData name="Amal R Babu" userId="3a292d0a-112b-4bc3-bf38-7771656893d2" providerId="ADAL" clId="{0FCE6D5F-006C-4D23-9A18-490413F039D0}" dt="2022-02-11T05:02:55.177" v="714" actId="1076"/>
          <ac:grpSpMkLst>
            <pc:docMk/>
            <pc:sldMk cId="591243931" sldId="271"/>
            <ac:grpSpMk id="46" creationId="{D9EE7041-4A91-416D-AE7D-B9C1983AC8A9}"/>
          </ac:grpSpMkLst>
        </pc:grpChg>
        <pc:grpChg chg="add mod">
          <ac:chgData name="Amal R Babu" userId="3a292d0a-112b-4bc3-bf38-7771656893d2" providerId="ADAL" clId="{0FCE6D5F-006C-4D23-9A18-490413F039D0}" dt="2022-02-11T05:02:55.177" v="714" actId="1076"/>
          <ac:grpSpMkLst>
            <pc:docMk/>
            <pc:sldMk cId="591243931" sldId="271"/>
            <ac:grpSpMk id="47" creationId="{057FA166-34DC-4ACD-9AA6-0E563625F7DE}"/>
          </ac:grpSpMkLst>
        </pc:grpChg>
        <pc:grpChg chg="add mod">
          <ac:chgData name="Amal R Babu" userId="3a292d0a-112b-4bc3-bf38-7771656893d2" providerId="ADAL" clId="{0FCE6D5F-006C-4D23-9A18-490413F039D0}" dt="2022-02-11T05:02:55.177" v="714" actId="1076"/>
          <ac:grpSpMkLst>
            <pc:docMk/>
            <pc:sldMk cId="591243931" sldId="271"/>
            <ac:grpSpMk id="48" creationId="{2276BCD3-3EB1-4319-89D6-D8376561ECED}"/>
          </ac:grpSpMkLst>
        </pc:grpChg>
        <pc:graphicFrameChg chg="add mod">
          <ac:chgData name="Amal R Babu" userId="3a292d0a-112b-4bc3-bf38-7771656893d2" providerId="ADAL" clId="{0FCE6D5F-006C-4D23-9A18-490413F039D0}" dt="2022-02-11T04:56:56.965" v="667" actId="165"/>
          <ac:graphicFrameMkLst>
            <pc:docMk/>
            <pc:sldMk cId="591243931" sldId="271"/>
            <ac:graphicFrameMk id="22" creationId="{A6A2AFAB-9E91-493B-9441-8F6AFF6A59F9}"/>
          </ac:graphicFrameMkLst>
        </pc:graphicFrameChg>
        <pc:graphicFrameChg chg="mod topLvl">
          <ac:chgData name="Amal R Babu" userId="3a292d0a-112b-4bc3-bf38-7771656893d2" providerId="ADAL" clId="{0FCE6D5F-006C-4D23-9A18-490413F039D0}" dt="2022-02-11T04:56:53.373" v="666" actId="164"/>
          <ac:graphicFrameMkLst>
            <pc:docMk/>
            <pc:sldMk cId="591243931" sldId="271"/>
            <ac:graphicFrameMk id="33" creationId="{F0D6CA15-C9DB-4F00-8BF1-ACAF1E71F7E4}"/>
          </ac:graphicFrameMkLst>
        </pc:graphicFrameChg>
        <pc:picChg chg="add mod">
          <ac:chgData name="Amal R Babu" userId="3a292d0a-112b-4bc3-bf38-7771656893d2" providerId="ADAL" clId="{0FCE6D5F-006C-4D23-9A18-490413F039D0}" dt="2022-02-11T05:02:21.270" v="712" actId="1037"/>
          <ac:picMkLst>
            <pc:docMk/>
            <pc:sldMk cId="591243931" sldId="271"/>
            <ac:picMk id="51" creationId="{8F417BFB-6CAD-416C-B977-5AF1D199A2D9}"/>
          </ac:picMkLst>
        </pc:picChg>
        <pc:picChg chg="add del mod">
          <ac:chgData name="Amal R Babu" userId="3a292d0a-112b-4bc3-bf38-7771656893d2" providerId="ADAL" clId="{0FCE6D5F-006C-4D23-9A18-490413F039D0}" dt="2022-02-11T10:09:20.463" v="2267" actId="478"/>
          <ac:picMkLst>
            <pc:docMk/>
            <pc:sldMk cId="591243931" sldId="271"/>
            <ac:picMk id="1026" creationId="{9586B373-567D-4B66-94EA-0E7A41309883}"/>
          </ac:picMkLst>
        </pc:picChg>
        <pc:cxnChg chg="mod">
          <ac:chgData name="Amal R Babu" userId="3a292d0a-112b-4bc3-bf38-7771656893d2" providerId="ADAL" clId="{0FCE6D5F-006C-4D23-9A18-490413F039D0}" dt="2022-02-11T04:37:07.945" v="380"/>
          <ac:cxnSpMkLst>
            <pc:docMk/>
            <pc:sldMk cId="591243931" sldId="271"/>
            <ac:cxnSpMk id="5" creationId="{66F4D356-7CBA-4B60-9391-98C73E554EC5}"/>
          </ac:cxnSpMkLst>
        </pc:cxnChg>
      </pc:sldChg>
      <pc:sldChg chg="addSp delSp modSp new mod modTransition modAnim">
        <pc:chgData name="Amal R Babu" userId="3a292d0a-112b-4bc3-bf38-7771656893d2" providerId="ADAL" clId="{0FCE6D5F-006C-4D23-9A18-490413F039D0}" dt="2022-02-11T06:50:46.013" v="1697" actId="21"/>
        <pc:sldMkLst>
          <pc:docMk/>
          <pc:sldMk cId="1587944774" sldId="272"/>
        </pc:sldMkLst>
        <pc:spChg chg="mod">
          <ac:chgData name="Amal R Babu" userId="3a292d0a-112b-4bc3-bf38-7771656893d2" providerId="ADAL" clId="{0FCE6D5F-006C-4D23-9A18-490413F039D0}" dt="2022-02-11T05:12:19.659" v="717"/>
          <ac:spMkLst>
            <pc:docMk/>
            <pc:sldMk cId="1587944774" sldId="272"/>
            <ac:spMk id="3" creationId="{CCAF27B2-7207-4F1A-A08B-91421FF102C3}"/>
          </ac:spMkLst>
        </pc:spChg>
        <pc:spChg chg="mod">
          <ac:chgData name="Amal R Babu" userId="3a292d0a-112b-4bc3-bf38-7771656893d2" providerId="ADAL" clId="{0FCE6D5F-006C-4D23-9A18-490413F039D0}" dt="2022-02-11T05:12:19.659" v="717"/>
          <ac:spMkLst>
            <pc:docMk/>
            <pc:sldMk cId="1587944774" sldId="272"/>
            <ac:spMk id="4" creationId="{2291065E-CF9B-4459-B805-F1DF156D7028}"/>
          </ac:spMkLst>
        </pc:spChg>
        <pc:spChg chg="add mod">
          <ac:chgData name="Amal R Babu" userId="3a292d0a-112b-4bc3-bf38-7771656893d2" providerId="ADAL" clId="{0FCE6D5F-006C-4D23-9A18-490413F039D0}" dt="2022-02-11T06:50:44.875" v="1696" actId="14100"/>
          <ac:spMkLst>
            <pc:docMk/>
            <pc:sldMk cId="1587944774" sldId="272"/>
            <ac:spMk id="8" creationId="{179ABF7C-33A1-44D2-916B-932EEDD4D5AD}"/>
          </ac:spMkLst>
        </pc:spChg>
        <pc:spChg chg="add mod">
          <ac:chgData name="Amal R Babu" userId="3a292d0a-112b-4bc3-bf38-7771656893d2" providerId="ADAL" clId="{0FCE6D5F-006C-4D23-9A18-490413F039D0}" dt="2022-02-11T05:16:41.992" v="732" actId="12788"/>
          <ac:spMkLst>
            <pc:docMk/>
            <pc:sldMk cId="1587944774" sldId="272"/>
            <ac:spMk id="9" creationId="{8ED4BDFB-CD6D-4787-8DBA-5F4DA2169FB6}"/>
          </ac:spMkLst>
        </pc:spChg>
        <pc:spChg chg="add mod ord">
          <ac:chgData name="Amal R Babu" userId="3a292d0a-112b-4bc3-bf38-7771656893d2" providerId="ADAL" clId="{0FCE6D5F-006C-4D23-9A18-490413F039D0}" dt="2022-02-11T05:17:01.039" v="738" actId="167"/>
          <ac:spMkLst>
            <pc:docMk/>
            <pc:sldMk cId="1587944774" sldId="272"/>
            <ac:spMk id="10" creationId="{9EF31D7D-FFC8-4B75-A1CA-06202E59DE35}"/>
          </ac:spMkLst>
        </pc:spChg>
        <pc:spChg chg="mod">
          <ac:chgData name="Amal R Babu" userId="3a292d0a-112b-4bc3-bf38-7771656893d2" providerId="ADAL" clId="{0FCE6D5F-006C-4D23-9A18-490413F039D0}" dt="2022-02-11T05:24:16.163" v="813" actId="165"/>
          <ac:spMkLst>
            <pc:docMk/>
            <pc:sldMk cId="1587944774" sldId="272"/>
            <ac:spMk id="12" creationId="{A0937412-310E-4B76-93CF-0A8273365DCB}"/>
          </ac:spMkLst>
        </pc:spChg>
        <pc:spChg chg="mod">
          <ac:chgData name="Amal R Babu" userId="3a292d0a-112b-4bc3-bf38-7771656893d2" providerId="ADAL" clId="{0FCE6D5F-006C-4D23-9A18-490413F039D0}" dt="2022-02-11T05:24:16.163" v="813" actId="165"/>
          <ac:spMkLst>
            <pc:docMk/>
            <pc:sldMk cId="1587944774" sldId="272"/>
            <ac:spMk id="13" creationId="{580623E3-3FCE-4397-AB06-9071AFB6A83C}"/>
          </ac:spMkLst>
        </pc:spChg>
        <pc:spChg chg="mod">
          <ac:chgData name="Amal R Babu" userId="3a292d0a-112b-4bc3-bf38-7771656893d2" providerId="ADAL" clId="{0FCE6D5F-006C-4D23-9A18-490413F039D0}" dt="2022-02-11T05:24:16.163" v="813" actId="165"/>
          <ac:spMkLst>
            <pc:docMk/>
            <pc:sldMk cId="1587944774" sldId="272"/>
            <ac:spMk id="14" creationId="{43353177-6A14-40BF-85BA-B32A70CD8BC9}"/>
          </ac:spMkLst>
        </pc:spChg>
        <pc:spChg chg="mod">
          <ac:chgData name="Amal R Babu" userId="3a292d0a-112b-4bc3-bf38-7771656893d2" providerId="ADAL" clId="{0FCE6D5F-006C-4D23-9A18-490413F039D0}" dt="2022-02-11T05:24:16.163" v="813" actId="165"/>
          <ac:spMkLst>
            <pc:docMk/>
            <pc:sldMk cId="1587944774" sldId="272"/>
            <ac:spMk id="15" creationId="{0282B920-1036-49A8-A781-2777A968337F}"/>
          </ac:spMkLst>
        </pc:spChg>
        <pc:spChg chg="mod">
          <ac:chgData name="Amal R Babu" userId="3a292d0a-112b-4bc3-bf38-7771656893d2" providerId="ADAL" clId="{0FCE6D5F-006C-4D23-9A18-490413F039D0}" dt="2022-02-11T05:24:16.163" v="813" actId="165"/>
          <ac:spMkLst>
            <pc:docMk/>
            <pc:sldMk cId="1587944774" sldId="272"/>
            <ac:spMk id="16" creationId="{D0E45D9C-D88E-4216-9661-1D19AB29E89A}"/>
          </ac:spMkLst>
        </pc:spChg>
        <pc:spChg chg="mod">
          <ac:chgData name="Amal R Babu" userId="3a292d0a-112b-4bc3-bf38-7771656893d2" providerId="ADAL" clId="{0FCE6D5F-006C-4D23-9A18-490413F039D0}" dt="2022-02-11T05:24:16.163" v="813" actId="165"/>
          <ac:spMkLst>
            <pc:docMk/>
            <pc:sldMk cId="1587944774" sldId="272"/>
            <ac:spMk id="17" creationId="{72B01C65-1A89-4F23-96BE-161263CD06CD}"/>
          </ac:spMkLst>
        </pc:spChg>
        <pc:spChg chg="mod">
          <ac:chgData name="Amal R Babu" userId="3a292d0a-112b-4bc3-bf38-7771656893d2" providerId="ADAL" clId="{0FCE6D5F-006C-4D23-9A18-490413F039D0}" dt="2022-02-11T05:24:16.163" v="813" actId="165"/>
          <ac:spMkLst>
            <pc:docMk/>
            <pc:sldMk cId="1587944774" sldId="272"/>
            <ac:spMk id="18" creationId="{7A3AF038-B9E9-4B1F-8C4B-9A662B2C02D4}"/>
          </ac:spMkLst>
        </pc:spChg>
        <pc:spChg chg="mod">
          <ac:chgData name="Amal R Babu" userId="3a292d0a-112b-4bc3-bf38-7771656893d2" providerId="ADAL" clId="{0FCE6D5F-006C-4D23-9A18-490413F039D0}" dt="2022-02-11T05:24:16.163" v="813" actId="165"/>
          <ac:spMkLst>
            <pc:docMk/>
            <pc:sldMk cId="1587944774" sldId="272"/>
            <ac:spMk id="19" creationId="{4F7535A3-269C-4495-BD71-7A2D4072EAE6}"/>
          </ac:spMkLst>
        </pc:spChg>
        <pc:spChg chg="mod">
          <ac:chgData name="Amal R Babu" userId="3a292d0a-112b-4bc3-bf38-7771656893d2" providerId="ADAL" clId="{0FCE6D5F-006C-4D23-9A18-490413F039D0}" dt="2022-02-11T05:24:16.163" v="813" actId="165"/>
          <ac:spMkLst>
            <pc:docMk/>
            <pc:sldMk cId="1587944774" sldId="272"/>
            <ac:spMk id="20" creationId="{0AB4479B-B546-4D45-B161-B0162F7C680F}"/>
          </ac:spMkLst>
        </pc:spChg>
        <pc:spChg chg="mod">
          <ac:chgData name="Amal R Babu" userId="3a292d0a-112b-4bc3-bf38-7771656893d2" providerId="ADAL" clId="{0FCE6D5F-006C-4D23-9A18-490413F039D0}" dt="2022-02-11T05:24:16.163" v="813" actId="165"/>
          <ac:spMkLst>
            <pc:docMk/>
            <pc:sldMk cId="1587944774" sldId="272"/>
            <ac:spMk id="21" creationId="{C231DAEA-97F8-4F4A-BA23-F2F2FA59EF1F}"/>
          </ac:spMkLst>
        </pc:spChg>
        <pc:spChg chg="mod">
          <ac:chgData name="Amal R Babu" userId="3a292d0a-112b-4bc3-bf38-7771656893d2" providerId="ADAL" clId="{0FCE6D5F-006C-4D23-9A18-490413F039D0}" dt="2022-02-11T05:24:16.163" v="813" actId="165"/>
          <ac:spMkLst>
            <pc:docMk/>
            <pc:sldMk cId="1587944774" sldId="272"/>
            <ac:spMk id="22" creationId="{F608C8F4-51E9-4BD8-94A5-1BAD4C871D45}"/>
          </ac:spMkLst>
        </pc:spChg>
        <pc:spChg chg="mod">
          <ac:chgData name="Amal R Babu" userId="3a292d0a-112b-4bc3-bf38-7771656893d2" providerId="ADAL" clId="{0FCE6D5F-006C-4D23-9A18-490413F039D0}" dt="2022-02-11T05:24:16.163" v="813" actId="165"/>
          <ac:spMkLst>
            <pc:docMk/>
            <pc:sldMk cId="1587944774" sldId="272"/>
            <ac:spMk id="23" creationId="{682DF299-B364-4355-B58C-4A854356D12E}"/>
          </ac:spMkLst>
        </pc:spChg>
        <pc:spChg chg="mod">
          <ac:chgData name="Amal R Babu" userId="3a292d0a-112b-4bc3-bf38-7771656893d2" providerId="ADAL" clId="{0FCE6D5F-006C-4D23-9A18-490413F039D0}" dt="2022-02-11T05:24:16.163" v="813" actId="165"/>
          <ac:spMkLst>
            <pc:docMk/>
            <pc:sldMk cId="1587944774" sldId="272"/>
            <ac:spMk id="24" creationId="{6DEDE602-460E-4D50-94CB-8C35FD323477}"/>
          </ac:spMkLst>
        </pc:spChg>
        <pc:spChg chg="mod">
          <ac:chgData name="Amal R Babu" userId="3a292d0a-112b-4bc3-bf38-7771656893d2" providerId="ADAL" clId="{0FCE6D5F-006C-4D23-9A18-490413F039D0}" dt="2022-02-11T05:24:16.163" v="813" actId="165"/>
          <ac:spMkLst>
            <pc:docMk/>
            <pc:sldMk cId="1587944774" sldId="272"/>
            <ac:spMk id="25" creationId="{E8AB4D63-BE6B-464C-AAC1-4BE134A5C296}"/>
          </ac:spMkLst>
        </pc:spChg>
        <pc:spChg chg="mod">
          <ac:chgData name="Amal R Babu" userId="3a292d0a-112b-4bc3-bf38-7771656893d2" providerId="ADAL" clId="{0FCE6D5F-006C-4D23-9A18-490413F039D0}" dt="2022-02-11T05:24:16.163" v="813" actId="165"/>
          <ac:spMkLst>
            <pc:docMk/>
            <pc:sldMk cId="1587944774" sldId="272"/>
            <ac:spMk id="26" creationId="{27AC5806-0D06-4934-AACF-45E0F4212129}"/>
          </ac:spMkLst>
        </pc:spChg>
        <pc:spChg chg="mod">
          <ac:chgData name="Amal R Babu" userId="3a292d0a-112b-4bc3-bf38-7771656893d2" providerId="ADAL" clId="{0FCE6D5F-006C-4D23-9A18-490413F039D0}" dt="2022-02-11T05:24:16.163" v="813" actId="165"/>
          <ac:spMkLst>
            <pc:docMk/>
            <pc:sldMk cId="1587944774" sldId="272"/>
            <ac:spMk id="27" creationId="{77BEB16B-1CA5-4B05-B94C-C74D1874558A}"/>
          </ac:spMkLst>
        </pc:spChg>
        <pc:spChg chg="mod">
          <ac:chgData name="Amal R Babu" userId="3a292d0a-112b-4bc3-bf38-7771656893d2" providerId="ADAL" clId="{0FCE6D5F-006C-4D23-9A18-490413F039D0}" dt="2022-02-11T05:24:16.163" v="813" actId="165"/>
          <ac:spMkLst>
            <pc:docMk/>
            <pc:sldMk cId="1587944774" sldId="272"/>
            <ac:spMk id="28" creationId="{15DCE0E0-D3D0-413D-9D33-215CCCB7D009}"/>
          </ac:spMkLst>
        </pc:spChg>
        <pc:spChg chg="mod">
          <ac:chgData name="Amal R Babu" userId="3a292d0a-112b-4bc3-bf38-7771656893d2" providerId="ADAL" clId="{0FCE6D5F-006C-4D23-9A18-490413F039D0}" dt="2022-02-11T05:24:16.163" v="813" actId="165"/>
          <ac:spMkLst>
            <pc:docMk/>
            <pc:sldMk cId="1587944774" sldId="272"/>
            <ac:spMk id="29" creationId="{E1CB0F75-EFAA-4191-AC03-38EBA95CDDB8}"/>
          </ac:spMkLst>
        </pc:spChg>
        <pc:spChg chg="mod">
          <ac:chgData name="Amal R Babu" userId="3a292d0a-112b-4bc3-bf38-7771656893d2" providerId="ADAL" clId="{0FCE6D5F-006C-4D23-9A18-490413F039D0}" dt="2022-02-11T05:24:16.163" v="813" actId="165"/>
          <ac:spMkLst>
            <pc:docMk/>
            <pc:sldMk cId="1587944774" sldId="272"/>
            <ac:spMk id="30" creationId="{F0DAAD26-D948-414E-B445-E0B91DBEF26C}"/>
          </ac:spMkLst>
        </pc:spChg>
        <pc:spChg chg="mod">
          <ac:chgData name="Amal R Babu" userId="3a292d0a-112b-4bc3-bf38-7771656893d2" providerId="ADAL" clId="{0FCE6D5F-006C-4D23-9A18-490413F039D0}" dt="2022-02-11T05:24:16.163" v="813" actId="165"/>
          <ac:spMkLst>
            <pc:docMk/>
            <pc:sldMk cId="1587944774" sldId="272"/>
            <ac:spMk id="31" creationId="{D324E31F-BD9E-40C0-86AC-AA952C7C97DA}"/>
          </ac:spMkLst>
        </pc:spChg>
        <pc:spChg chg="mod">
          <ac:chgData name="Amal R Babu" userId="3a292d0a-112b-4bc3-bf38-7771656893d2" providerId="ADAL" clId="{0FCE6D5F-006C-4D23-9A18-490413F039D0}" dt="2022-02-11T05:24:16.163" v="813" actId="165"/>
          <ac:spMkLst>
            <pc:docMk/>
            <pc:sldMk cId="1587944774" sldId="272"/>
            <ac:spMk id="32" creationId="{D9D2920F-E8C6-4C4A-A517-7000BBF76D22}"/>
          </ac:spMkLst>
        </pc:spChg>
        <pc:spChg chg="mod">
          <ac:chgData name="Amal R Babu" userId="3a292d0a-112b-4bc3-bf38-7771656893d2" providerId="ADAL" clId="{0FCE6D5F-006C-4D23-9A18-490413F039D0}" dt="2022-02-11T05:24:16.163" v="813" actId="165"/>
          <ac:spMkLst>
            <pc:docMk/>
            <pc:sldMk cId="1587944774" sldId="272"/>
            <ac:spMk id="33" creationId="{60D11419-1F69-4A41-83B2-F815B90F757C}"/>
          </ac:spMkLst>
        </pc:spChg>
        <pc:spChg chg="mod">
          <ac:chgData name="Amal R Babu" userId="3a292d0a-112b-4bc3-bf38-7771656893d2" providerId="ADAL" clId="{0FCE6D5F-006C-4D23-9A18-490413F039D0}" dt="2022-02-11T05:24:16.163" v="813" actId="165"/>
          <ac:spMkLst>
            <pc:docMk/>
            <pc:sldMk cId="1587944774" sldId="272"/>
            <ac:spMk id="34" creationId="{8630A354-73B2-427F-A525-F59B26B65225}"/>
          </ac:spMkLst>
        </pc:spChg>
        <pc:spChg chg="mod">
          <ac:chgData name="Amal R Babu" userId="3a292d0a-112b-4bc3-bf38-7771656893d2" providerId="ADAL" clId="{0FCE6D5F-006C-4D23-9A18-490413F039D0}" dt="2022-02-11T05:24:16.163" v="813" actId="165"/>
          <ac:spMkLst>
            <pc:docMk/>
            <pc:sldMk cId="1587944774" sldId="272"/>
            <ac:spMk id="35" creationId="{BCFB3918-7766-42DC-B925-4F8F6503F198}"/>
          </ac:spMkLst>
        </pc:spChg>
        <pc:spChg chg="mod">
          <ac:chgData name="Amal R Babu" userId="3a292d0a-112b-4bc3-bf38-7771656893d2" providerId="ADAL" clId="{0FCE6D5F-006C-4D23-9A18-490413F039D0}" dt="2022-02-11T05:24:16.163" v="813" actId="165"/>
          <ac:spMkLst>
            <pc:docMk/>
            <pc:sldMk cId="1587944774" sldId="272"/>
            <ac:spMk id="36" creationId="{7EC3261E-C18D-4B7D-81E9-12AF27FB4F35}"/>
          </ac:spMkLst>
        </pc:spChg>
        <pc:spChg chg="mod">
          <ac:chgData name="Amal R Babu" userId="3a292d0a-112b-4bc3-bf38-7771656893d2" providerId="ADAL" clId="{0FCE6D5F-006C-4D23-9A18-490413F039D0}" dt="2022-02-11T05:24:16.163" v="813" actId="165"/>
          <ac:spMkLst>
            <pc:docMk/>
            <pc:sldMk cId="1587944774" sldId="272"/>
            <ac:spMk id="37" creationId="{EE6485D2-254E-4178-A014-78F899C4E0E6}"/>
          </ac:spMkLst>
        </pc:spChg>
        <pc:spChg chg="mod">
          <ac:chgData name="Amal R Babu" userId="3a292d0a-112b-4bc3-bf38-7771656893d2" providerId="ADAL" clId="{0FCE6D5F-006C-4D23-9A18-490413F039D0}" dt="2022-02-11T05:24:16.163" v="813" actId="165"/>
          <ac:spMkLst>
            <pc:docMk/>
            <pc:sldMk cId="1587944774" sldId="272"/>
            <ac:spMk id="38" creationId="{2293F564-3C96-4175-8BD8-3864FCE710CE}"/>
          </ac:spMkLst>
        </pc:spChg>
        <pc:spChg chg="mod">
          <ac:chgData name="Amal R Babu" userId="3a292d0a-112b-4bc3-bf38-7771656893d2" providerId="ADAL" clId="{0FCE6D5F-006C-4D23-9A18-490413F039D0}" dt="2022-02-11T05:24:16.163" v="813" actId="165"/>
          <ac:spMkLst>
            <pc:docMk/>
            <pc:sldMk cId="1587944774" sldId="272"/>
            <ac:spMk id="39" creationId="{0C8550C0-5216-4EAF-82B2-AC8207DE8B22}"/>
          </ac:spMkLst>
        </pc:spChg>
        <pc:spChg chg="mod">
          <ac:chgData name="Amal R Babu" userId="3a292d0a-112b-4bc3-bf38-7771656893d2" providerId="ADAL" clId="{0FCE6D5F-006C-4D23-9A18-490413F039D0}" dt="2022-02-11T05:24:16.163" v="813" actId="165"/>
          <ac:spMkLst>
            <pc:docMk/>
            <pc:sldMk cId="1587944774" sldId="272"/>
            <ac:spMk id="40" creationId="{4A1E532E-4184-4E66-902E-17EE267EE95A}"/>
          </ac:spMkLst>
        </pc:spChg>
        <pc:spChg chg="mod">
          <ac:chgData name="Amal R Babu" userId="3a292d0a-112b-4bc3-bf38-7771656893d2" providerId="ADAL" clId="{0FCE6D5F-006C-4D23-9A18-490413F039D0}" dt="2022-02-11T05:24:16.163" v="813" actId="165"/>
          <ac:spMkLst>
            <pc:docMk/>
            <pc:sldMk cId="1587944774" sldId="272"/>
            <ac:spMk id="41" creationId="{D2C11769-63DA-40A0-A0E2-0548ED57D2CD}"/>
          </ac:spMkLst>
        </pc:spChg>
        <pc:spChg chg="mod">
          <ac:chgData name="Amal R Babu" userId="3a292d0a-112b-4bc3-bf38-7771656893d2" providerId="ADAL" clId="{0FCE6D5F-006C-4D23-9A18-490413F039D0}" dt="2022-02-11T05:24:16.163" v="813" actId="165"/>
          <ac:spMkLst>
            <pc:docMk/>
            <pc:sldMk cId="1587944774" sldId="272"/>
            <ac:spMk id="42" creationId="{C82779F8-E541-46AA-9D9F-68BA13F7E096}"/>
          </ac:spMkLst>
        </pc:spChg>
        <pc:spChg chg="mod">
          <ac:chgData name="Amal R Babu" userId="3a292d0a-112b-4bc3-bf38-7771656893d2" providerId="ADAL" clId="{0FCE6D5F-006C-4D23-9A18-490413F039D0}" dt="2022-02-11T05:24:16.163" v="813" actId="165"/>
          <ac:spMkLst>
            <pc:docMk/>
            <pc:sldMk cId="1587944774" sldId="272"/>
            <ac:spMk id="43" creationId="{023A5C3E-9F27-4061-A5EB-A1724255C4CC}"/>
          </ac:spMkLst>
        </pc:spChg>
        <pc:spChg chg="mod">
          <ac:chgData name="Amal R Babu" userId="3a292d0a-112b-4bc3-bf38-7771656893d2" providerId="ADAL" clId="{0FCE6D5F-006C-4D23-9A18-490413F039D0}" dt="2022-02-11T05:24:16.163" v="813" actId="165"/>
          <ac:spMkLst>
            <pc:docMk/>
            <pc:sldMk cId="1587944774" sldId="272"/>
            <ac:spMk id="44" creationId="{629EC319-2A8E-49A0-BB5F-661D41C42F6E}"/>
          </ac:spMkLst>
        </pc:spChg>
        <pc:spChg chg="mod">
          <ac:chgData name="Amal R Babu" userId="3a292d0a-112b-4bc3-bf38-7771656893d2" providerId="ADAL" clId="{0FCE6D5F-006C-4D23-9A18-490413F039D0}" dt="2022-02-11T05:24:16.163" v="813" actId="165"/>
          <ac:spMkLst>
            <pc:docMk/>
            <pc:sldMk cId="1587944774" sldId="272"/>
            <ac:spMk id="45" creationId="{AB7AF816-FF0C-428B-8EBE-659B4D776A12}"/>
          </ac:spMkLst>
        </pc:spChg>
        <pc:spChg chg="mod">
          <ac:chgData name="Amal R Babu" userId="3a292d0a-112b-4bc3-bf38-7771656893d2" providerId="ADAL" clId="{0FCE6D5F-006C-4D23-9A18-490413F039D0}" dt="2022-02-11T05:24:16.163" v="813" actId="165"/>
          <ac:spMkLst>
            <pc:docMk/>
            <pc:sldMk cId="1587944774" sldId="272"/>
            <ac:spMk id="46" creationId="{FF8F9180-7056-482C-8064-4538288C9AB8}"/>
          </ac:spMkLst>
        </pc:spChg>
        <pc:spChg chg="mod">
          <ac:chgData name="Amal R Babu" userId="3a292d0a-112b-4bc3-bf38-7771656893d2" providerId="ADAL" clId="{0FCE6D5F-006C-4D23-9A18-490413F039D0}" dt="2022-02-11T05:24:16.163" v="813" actId="165"/>
          <ac:spMkLst>
            <pc:docMk/>
            <pc:sldMk cId="1587944774" sldId="272"/>
            <ac:spMk id="47" creationId="{123B44B4-9ED0-494D-95E4-28E91AFF9224}"/>
          </ac:spMkLst>
        </pc:spChg>
        <pc:spChg chg="mod">
          <ac:chgData name="Amal R Babu" userId="3a292d0a-112b-4bc3-bf38-7771656893d2" providerId="ADAL" clId="{0FCE6D5F-006C-4D23-9A18-490413F039D0}" dt="2022-02-11T05:24:16.163" v="813" actId="165"/>
          <ac:spMkLst>
            <pc:docMk/>
            <pc:sldMk cId="1587944774" sldId="272"/>
            <ac:spMk id="48" creationId="{C75C659B-FC7C-4639-95BD-F3768F87F19C}"/>
          </ac:spMkLst>
        </pc:spChg>
        <pc:spChg chg="mod">
          <ac:chgData name="Amal R Babu" userId="3a292d0a-112b-4bc3-bf38-7771656893d2" providerId="ADAL" clId="{0FCE6D5F-006C-4D23-9A18-490413F039D0}" dt="2022-02-11T05:24:16.163" v="813" actId="165"/>
          <ac:spMkLst>
            <pc:docMk/>
            <pc:sldMk cId="1587944774" sldId="272"/>
            <ac:spMk id="49" creationId="{CC5EED67-A107-4C6F-99ED-7BD2450E0444}"/>
          </ac:spMkLst>
        </pc:spChg>
        <pc:spChg chg="mod">
          <ac:chgData name="Amal R Babu" userId="3a292d0a-112b-4bc3-bf38-7771656893d2" providerId="ADAL" clId="{0FCE6D5F-006C-4D23-9A18-490413F039D0}" dt="2022-02-11T05:24:16.163" v="813" actId="165"/>
          <ac:spMkLst>
            <pc:docMk/>
            <pc:sldMk cId="1587944774" sldId="272"/>
            <ac:spMk id="50" creationId="{278B0B0A-A66B-4244-96F5-BDAB83ADC356}"/>
          </ac:spMkLst>
        </pc:spChg>
        <pc:spChg chg="mod">
          <ac:chgData name="Amal R Babu" userId="3a292d0a-112b-4bc3-bf38-7771656893d2" providerId="ADAL" clId="{0FCE6D5F-006C-4D23-9A18-490413F039D0}" dt="2022-02-11T05:24:16.163" v="813" actId="165"/>
          <ac:spMkLst>
            <pc:docMk/>
            <pc:sldMk cId="1587944774" sldId="272"/>
            <ac:spMk id="51" creationId="{6880C7F1-42F6-438E-9AEF-1A0E7C66DDC2}"/>
          </ac:spMkLst>
        </pc:spChg>
        <pc:spChg chg="mod">
          <ac:chgData name="Amal R Babu" userId="3a292d0a-112b-4bc3-bf38-7771656893d2" providerId="ADAL" clId="{0FCE6D5F-006C-4D23-9A18-490413F039D0}" dt="2022-02-11T05:24:16.163" v="813" actId="165"/>
          <ac:spMkLst>
            <pc:docMk/>
            <pc:sldMk cId="1587944774" sldId="272"/>
            <ac:spMk id="52" creationId="{835F2A2B-BA72-4A62-9FB0-22C249FEC10F}"/>
          </ac:spMkLst>
        </pc:spChg>
        <pc:spChg chg="mod">
          <ac:chgData name="Amal R Babu" userId="3a292d0a-112b-4bc3-bf38-7771656893d2" providerId="ADAL" clId="{0FCE6D5F-006C-4D23-9A18-490413F039D0}" dt="2022-02-11T05:24:16.163" v="813" actId="165"/>
          <ac:spMkLst>
            <pc:docMk/>
            <pc:sldMk cId="1587944774" sldId="272"/>
            <ac:spMk id="53" creationId="{11B81A68-C373-4C79-AE28-E2AB79188BB1}"/>
          </ac:spMkLst>
        </pc:spChg>
        <pc:spChg chg="mod">
          <ac:chgData name="Amal R Babu" userId="3a292d0a-112b-4bc3-bf38-7771656893d2" providerId="ADAL" clId="{0FCE6D5F-006C-4D23-9A18-490413F039D0}" dt="2022-02-11T05:24:16.163" v="813" actId="165"/>
          <ac:spMkLst>
            <pc:docMk/>
            <pc:sldMk cId="1587944774" sldId="272"/>
            <ac:spMk id="54" creationId="{FB594FEC-EDE6-47E3-BEC6-F353F7BBC021}"/>
          </ac:spMkLst>
        </pc:spChg>
        <pc:spChg chg="mod">
          <ac:chgData name="Amal R Babu" userId="3a292d0a-112b-4bc3-bf38-7771656893d2" providerId="ADAL" clId="{0FCE6D5F-006C-4D23-9A18-490413F039D0}" dt="2022-02-11T05:24:16.163" v="813" actId="165"/>
          <ac:spMkLst>
            <pc:docMk/>
            <pc:sldMk cId="1587944774" sldId="272"/>
            <ac:spMk id="55" creationId="{BDDDAF61-94D4-4E54-A336-C11CE579DDCF}"/>
          </ac:spMkLst>
        </pc:spChg>
        <pc:spChg chg="mod">
          <ac:chgData name="Amal R Babu" userId="3a292d0a-112b-4bc3-bf38-7771656893d2" providerId="ADAL" clId="{0FCE6D5F-006C-4D23-9A18-490413F039D0}" dt="2022-02-11T05:24:16.163" v="813" actId="165"/>
          <ac:spMkLst>
            <pc:docMk/>
            <pc:sldMk cId="1587944774" sldId="272"/>
            <ac:spMk id="56" creationId="{A1805462-D0CF-4B63-B3EE-E448E193F197}"/>
          </ac:spMkLst>
        </pc:spChg>
        <pc:spChg chg="mod">
          <ac:chgData name="Amal R Babu" userId="3a292d0a-112b-4bc3-bf38-7771656893d2" providerId="ADAL" clId="{0FCE6D5F-006C-4D23-9A18-490413F039D0}" dt="2022-02-11T05:24:16.163" v="813" actId="165"/>
          <ac:spMkLst>
            <pc:docMk/>
            <pc:sldMk cId="1587944774" sldId="272"/>
            <ac:spMk id="57" creationId="{FDA01373-01D2-45C0-B9DE-8F88073CCE38}"/>
          </ac:spMkLst>
        </pc:spChg>
        <pc:spChg chg="mod">
          <ac:chgData name="Amal R Babu" userId="3a292d0a-112b-4bc3-bf38-7771656893d2" providerId="ADAL" clId="{0FCE6D5F-006C-4D23-9A18-490413F039D0}" dt="2022-02-11T05:24:16.163" v="813" actId="165"/>
          <ac:spMkLst>
            <pc:docMk/>
            <pc:sldMk cId="1587944774" sldId="272"/>
            <ac:spMk id="58" creationId="{1BFF57EA-6DD2-430F-A6C2-B4499E591C28}"/>
          </ac:spMkLst>
        </pc:spChg>
        <pc:spChg chg="mod">
          <ac:chgData name="Amal R Babu" userId="3a292d0a-112b-4bc3-bf38-7771656893d2" providerId="ADAL" clId="{0FCE6D5F-006C-4D23-9A18-490413F039D0}" dt="2022-02-11T05:24:16.163" v="813" actId="165"/>
          <ac:spMkLst>
            <pc:docMk/>
            <pc:sldMk cId="1587944774" sldId="272"/>
            <ac:spMk id="59" creationId="{6DEFDB72-AAC3-4CE9-904C-294BF1F4F2A0}"/>
          </ac:spMkLst>
        </pc:spChg>
        <pc:spChg chg="mod">
          <ac:chgData name="Amal R Babu" userId="3a292d0a-112b-4bc3-bf38-7771656893d2" providerId="ADAL" clId="{0FCE6D5F-006C-4D23-9A18-490413F039D0}" dt="2022-02-11T05:24:16.163" v="813" actId="165"/>
          <ac:spMkLst>
            <pc:docMk/>
            <pc:sldMk cId="1587944774" sldId="272"/>
            <ac:spMk id="60" creationId="{BB0BAA75-AC06-48C2-BD3B-14EA71E1547C}"/>
          </ac:spMkLst>
        </pc:spChg>
        <pc:spChg chg="mod">
          <ac:chgData name="Amal R Babu" userId="3a292d0a-112b-4bc3-bf38-7771656893d2" providerId="ADAL" clId="{0FCE6D5F-006C-4D23-9A18-490413F039D0}" dt="2022-02-11T05:24:16.163" v="813" actId="165"/>
          <ac:spMkLst>
            <pc:docMk/>
            <pc:sldMk cId="1587944774" sldId="272"/>
            <ac:spMk id="61" creationId="{F14AB753-C582-4A15-BBFB-A5E226BEFA14}"/>
          </ac:spMkLst>
        </pc:spChg>
        <pc:spChg chg="mod">
          <ac:chgData name="Amal R Babu" userId="3a292d0a-112b-4bc3-bf38-7771656893d2" providerId="ADAL" clId="{0FCE6D5F-006C-4D23-9A18-490413F039D0}" dt="2022-02-11T05:24:16.163" v="813" actId="165"/>
          <ac:spMkLst>
            <pc:docMk/>
            <pc:sldMk cId="1587944774" sldId="272"/>
            <ac:spMk id="62" creationId="{244A41B0-6E1F-4612-B6FC-A15419680C9D}"/>
          </ac:spMkLst>
        </pc:spChg>
        <pc:spChg chg="mod">
          <ac:chgData name="Amal R Babu" userId="3a292d0a-112b-4bc3-bf38-7771656893d2" providerId="ADAL" clId="{0FCE6D5F-006C-4D23-9A18-490413F039D0}" dt="2022-02-11T05:24:16.163" v="813" actId="165"/>
          <ac:spMkLst>
            <pc:docMk/>
            <pc:sldMk cId="1587944774" sldId="272"/>
            <ac:spMk id="63" creationId="{104FFB40-49A7-467E-8F31-C77113B92C74}"/>
          </ac:spMkLst>
        </pc:spChg>
        <pc:spChg chg="mod">
          <ac:chgData name="Amal R Babu" userId="3a292d0a-112b-4bc3-bf38-7771656893d2" providerId="ADAL" clId="{0FCE6D5F-006C-4D23-9A18-490413F039D0}" dt="2022-02-11T05:24:16.163" v="813" actId="165"/>
          <ac:spMkLst>
            <pc:docMk/>
            <pc:sldMk cId="1587944774" sldId="272"/>
            <ac:spMk id="64" creationId="{14545DFA-FEB4-4FE3-9411-C35BBFD706D7}"/>
          </ac:spMkLst>
        </pc:spChg>
        <pc:spChg chg="mod">
          <ac:chgData name="Amal R Babu" userId="3a292d0a-112b-4bc3-bf38-7771656893d2" providerId="ADAL" clId="{0FCE6D5F-006C-4D23-9A18-490413F039D0}" dt="2022-02-11T05:24:16.163" v="813" actId="165"/>
          <ac:spMkLst>
            <pc:docMk/>
            <pc:sldMk cId="1587944774" sldId="272"/>
            <ac:spMk id="65" creationId="{89D49553-CAAD-42ED-94B9-1567D8A8BA4E}"/>
          </ac:spMkLst>
        </pc:spChg>
        <pc:spChg chg="mod">
          <ac:chgData name="Amal R Babu" userId="3a292d0a-112b-4bc3-bf38-7771656893d2" providerId="ADAL" clId="{0FCE6D5F-006C-4D23-9A18-490413F039D0}" dt="2022-02-11T05:24:16.163" v="813" actId="165"/>
          <ac:spMkLst>
            <pc:docMk/>
            <pc:sldMk cId="1587944774" sldId="272"/>
            <ac:spMk id="66" creationId="{2FEA7EAF-58B8-473D-891D-287A25F6C2B2}"/>
          </ac:spMkLst>
        </pc:spChg>
        <pc:spChg chg="mod">
          <ac:chgData name="Amal R Babu" userId="3a292d0a-112b-4bc3-bf38-7771656893d2" providerId="ADAL" clId="{0FCE6D5F-006C-4D23-9A18-490413F039D0}" dt="2022-02-11T05:24:16.163" v="813" actId="165"/>
          <ac:spMkLst>
            <pc:docMk/>
            <pc:sldMk cId="1587944774" sldId="272"/>
            <ac:spMk id="67" creationId="{174FB481-A2BA-4514-9F23-2CFE4417BB4A}"/>
          </ac:spMkLst>
        </pc:spChg>
        <pc:spChg chg="mod">
          <ac:chgData name="Amal R Babu" userId="3a292d0a-112b-4bc3-bf38-7771656893d2" providerId="ADAL" clId="{0FCE6D5F-006C-4D23-9A18-490413F039D0}" dt="2022-02-11T05:24:16.163" v="813" actId="165"/>
          <ac:spMkLst>
            <pc:docMk/>
            <pc:sldMk cId="1587944774" sldId="272"/>
            <ac:spMk id="68" creationId="{EBC70E11-EA65-4E42-A0C0-C3CF8A589CB9}"/>
          </ac:spMkLst>
        </pc:spChg>
        <pc:spChg chg="mod">
          <ac:chgData name="Amal R Babu" userId="3a292d0a-112b-4bc3-bf38-7771656893d2" providerId="ADAL" clId="{0FCE6D5F-006C-4D23-9A18-490413F039D0}" dt="2022-02-11T05:24:16.163" v="813" actId="165"/>
          <ac:spMkLst>
            <pc:docMk/>
            <pc:sldMk cId="1587944774" sldId="272"/>
            <ac:spMk id="69" creationId="{ADC6E7AB-0B62-42F1-A903-9E8766116855}"/>
          </ac:spMkLst>
        </pc:spChg>
        <pc:spChg chg="mod">
          <ac:chgData name="Amal R Babu" userId="3a292d0a-112b-4bc3-bf38-7771656893d2" providerId="ADAL" clId="{0FCE6D5F-006C-4D23-9A18-490413F039D0}" dt="2022-02-11T05:24:16.163" v="813" actId="165"/>
          <ac:spMkLst>
            <pc:docMk/>
            <pc:sldMk cId="1587944774" sldId="272"/>
            <ac:spMk id="70" creationId="{4B4B2BD1-6103-4CDE-862F-EA6B433AE1E1}"/>
          </ac:spMkLst>
        </pc:spChg>
        <pc:spChg chg="mod">
          <ac:chgData name="Amal R Babu" userId="3a292d0a-112b-4bc3-bf38-7771656893d2" providerId="ADAL" clId="{0FCE6D5F-006C-4D23-9A18-490413F039D0}" dt="2022-02-11T05:24:16.163" v="813" actId="165"/>
          <ac:spMkLst>
            <pc:docMk/>
            <pc:sldMk cId="1587944774" sldId="272"/>
            <ac:spMk id="71" creationId="{801B43F4-EF71-4A7C-9E93-4B9586319909}"/>
          </ac:spMkLst>
        </pc:spChg>
        <pc:spChg chg="mod">
          <ac:chgData name="Amal R Babu" userId="3a292d0a-112b-4bc3-bf38-7771656893d2" providerId="ADAL" clId="{0FCE6D5F-006C-4D23-9A18-490413F039D0}" dt="2022-02-11T05:24:16.163" v="813" actId="165"/>
          <ac:spMkLst>
            <pc:docMk/>
            <pc:sldMk cId="1587944774" sldId="272"/>
            <ac:spMk id="72" creationId="{4A21BF9E-E1E6-4A22-AF67-E2AC1C342DE8}"/>
          </ac:spMkLst>
        </pc:spChg>
        <pc:spChg chg="mod">
          <ac:chgData name="Amal R Babu" userId="3a292d0a-112b-4bc3-bf38-7771656893d2" providerId="ADAL" clId="{0FCE6D5F-006C-4D23-9A18-490413F039D0}" dt="2022-02-11T05:24:16.163" v="813" actId="165"/>
          <ac:spMkLst>
            <pc:docMk/>
            <pc:sldMk cId="1587944774" sldId="272"/>
            <ac:spMk id="73" creationId="{781893C0-C7E7-49D5-AB50-285C2B0C1796}"/>
          </ac:spMkLst>
        </pc:spChg>
        <pc:spChg chg="mod">
          <ac:chgData name="Amal R Babu" userId="3a292d0a-112b-4bc3-bf38-7771656893d2" providerId="ADAL" clId="{0FCE6D5F-006C-4D23-9A18-490413F039D0}" dt="2022-02-11T05:24:16.163" v="813" actId="165"/>
          <ac:spMkLst>
            <pc:docMk/>
            <pc:sldMk cId="1587944774" sldId="272"/>
            <ac:spMk id="74" creationId="{3B384566-5248-43C8-BC67-B4BED2A7D9BB}"/>
          </ac:spMkLst>
        </pc:spChg>
        <pc:spChg chg="mod">
          <ac:chgData name="Amal R Babu" userId="3a292d0a-112b-4bc3-bf38-7771656893d2" providerId="ADAL" clId="{0FCE6D5F-006C-4D23-9A18-490413F039D0}" dt="2022-02-11T05:24:16.163" v="813" actId="165"/>
          <ac:spMkLst>
            <pc:docMk/>
            <pc:sldMk cId="1587944774" sldId="272"/>
            <ac:spMk id="75" creationId="{404B5011-68D8-4265-AB83-7B894DACF69A}"/>
          </ac:spMkLst>
        </pc:spChg>
        <pc:spChg chg="mod">
          <ac:chgData name="Amal R Babu" userId="3a292d0a-112b-4bc3-bf38-7771656893d2" providerId="ADAL" clId="{0FCE6D5F-006C-4D23-9A18-490413F039D0}" dt="2022-02-11T05:24:16.163" v="813" actId="165"/>
          <ac:spMkLst>
            <pc:docMk/>
            <pc:sldMk cId="1587944774" sldId="272"/>
            <ac:spMk id="76" creationId="{C4A3EF5C-2C0A-4C87-97D2-C8F35B3F8D7E}"/>
          </ac:spMkLst>
        </pc:spChg>
        <pc:spChg chg="mod">
          <ac:chgData name="Amal R Babu" userId="3a292d0a-112b-4bc3-bf38-7771656893d2" providerId="ADAL" clId="{0FCE6D5F-006C-4D23-9A18-490413F039D0}" dt="2022-02-11T05:24:16.163" v="813" actId="165"/>
          <ac:spMkLst>
            <pc:docMk/>
            <pc:sldMk cId="1587944774" sldId="272"/>
            <ac:spMk id="77" creationId="{CACD0C6F-9D07-4FD6-8CC8-3C09D5DDDD74}"/>
          </ac:spMkLst>
        </pc:spChg>
        <pc:spChg chg="mod">
          <ac:chgData name="Amal R Babu" userId="3a292d0a-112b-4bc3-bf38-7771656893d2" providerId="ADAL" clId="{0FCE6D5F-006C-4D23-9A18-490413F039D0}" dt="2022-02-11T05:24:16.163" v="813" actId="165"/>
          <ac:spMkLst>
            <pc:docMk/>
            <pc:sldMk cId="1587944774" sldId="272"/>
            <ac:spMk id="78" creationId="{26FB9099-5AF0-4690-865E-EBBC9B51B2CC}"/>
          </ac:spMkLst>
        </pc:spChg>
        <pc:spChg chg="mod">
          <ac:chgData name="Amal R Babu" userId="3a292d0a-112b-4bc3-bf38-7771656893d2" providerId="ADAL" clId="{0FCE6D5F-006C-4D23-9A18-490413F039D0}" dt="2022-02-11T05:24:16.163" v="813" actId="165"/>
          <ac:spMkLst>
            <pc:docMk/>
            <pc:sldMk cId="1587944774" sldId="272"/>
            <ac:spMk id="79" creationId="{95756BF5-51EE-41C4-AF0D-2D0EDFACFF66}"/>
          </ac:spMkLst>
        </pc:spChg>
        <pc:spChg chg="mod">
          <ac:chgData name="Amal R Babu" userId="3a292d0a-112b-4bc3-bf38-7771656893d2" providerId="ADAL" clId="{0FCE6D5F-006C-4D23-9A18-490413F039D0}" dt="2022-02-11T05:24:16.163" v="813" actId="165"/>
          <ac:spMkLst>
            <pc:docMk/>
            <pc:sldMk cId="1587944774" sldId="272"/>
            <ac:spMk id="80" creationId="{FB150591-CE5B-46CA-A7F0-780BEB1CF465}"/>
          </ac:spMkLst>
        </pc:spChg>
        <pc:spChg chg="mod">
          <ac:chgData name="Amal R Babu" userId="3a292d0a-112b-4bc3-bf38-7771656893d2" providerId="ADAL" clId="{0FCE6D5F-006C-4D23-9A18-490413F039D0}" dt="2022-02-11T05:24:16.163" v="813" actId="165"/>
          <ac:spMkLst>
            <pc:docMk/>
            <pc:sldMk cId="1587944774" sldId="272"/>
            <ac:spMk id="81" creationId="{D0078F12-DA86-4561-B3F1-196D99291317}"/>
          </ac:spMkLst>
        </pc:spChg>
        <pc:spChg chg="mod">
          <ac:chgData name="Amal R Babu" userId="3a292d0a-112b-4bc3-bf38-7771656893d2" providerId="ADAL" clId="{0FCE6D5F-006C-4D23-9A18-490413F039D0}" dt="2022-02-11T05:24:16.163" v="813" actId="165"/>
          <ac:spMkLst>
            <pc:docMk/>
            <pc:sldMk cId="1587944774" sldId="272"/>
            <ac:spMk id="82" creationId="{0B45DF44-CD75-4429-BA1A-E9499C184211}"/>
          </ac:spMkLst>
        </pc:spChg>
        <pc:spChg chg="mod">
          <ac:chgData name="Amal R Babu" userId="3a292d0a-112b-4bc3-bf38-7771656893d2" providerId="ADAL" clId="{0FCE6D5F-006C-4D23-9A18-490413F039D0}" dt="2022-02-11T05:24:16.163" v="813" actId="165"/>
          <ac:spMkLst>
            <pc:docMk/>
            <pc:sldMk cId="1587944774" sldId="272"/>
            <ac:spMk id="83" creationId="{BCAAB016-C774-4DD9-88D2-2694C200DB72}"/>
          </ac:spMkLst>
        </pc:spChg>
        <pc:spChg chg="mod">
          <ac:chgData name="Amal R Babu" userId="3a292d0a-112b-4bc3-bf38-7771656893d2" providerId="ADAL" clId="{0FCE6D5F-006C-4D23-9A18-490413F039D0}" dt="2022-02-11T05:24:16.163" v="813" actId="165"/>
          <ac:spMkLst>
            <pc:docMk/>
            <pc:sldMk cId="1587944774" sldId="272"/>
            <ac:spMk id="84" creationId="{7B407C3E-68EE-4BB6-BE52-1805CC9BCC1C}"/>
          </ac:spMkLst>
        </pc:spChg>
        <pc:spChg chg="mod">
          <ac:chgData name="Amal R Babu" userId="3a292d0a-112b-4bc3-bf38-7771656893d2" providerId="ADAL" clId="{0FCE6D5F-006C-4D23-9A18-490413F039D0}" dt="2022-02-11T05:24:16.163" v="813" actId="165"/>
          <ac:spMkLst>
            <pc:docMk/>
            <pc:sldMk cId="1587944774" sldId="272"/>
            <ac:spMk id="85" creationId="{C6419ABA-0504-4FB8-BF5A-D59C20481F8A}"/>
          </ac:spMkLst>
        </pc:spChg>
        <pc:spChg chg="mod">
          <ac:chgData name="Amal R Babu" userId="3a292d0a-112b-4bc3-bf38-7771656893d2" providerId="ADAL" clId="{0FCE6D5F-006C-4D23-9A18-490413F039D0}" dt="2022-02-11T05:24:16.163" v="813" actId="165"/>
          <ac:spMkLst>
            <pc:docMk/>
            <pc:sldMk cId="1587944774" sldId="272"/>
            <ac:spMk id="86" creationId="{E2F65D1B-0149-421C-A1AF-98C438C42CF8}"/>
          </ac:spMkLst>
        </pc:spChg>
        <pc:spChg chg="mod">
          <ac:chgData name="Amal R Babu" userId="3a292d0a-112b-4bc3-bf38-7771656893d2" providerId="ADAL" clId="{0FCE6D5F-006C-4D23-9A18-490413F039D0}" dt="2022-02-11T05:24:16.163" v="813" actId="165"/>
          <ac:spMkLst>
            <pc:docMk/>
            <pc:sldMk cId="1587944774" sldId="272"/>
            <ac:spMk id="87" creationId="{AF936FA6-82F7-4190-944A-A9115CBD1171}"/>
          </ac:spMkLst>
        </pc:spChg>
        <pc:spChg chg="mod">
          <ac:chgData name="Amal R Babu" userId="3a292d0a-112b-4bc3-bf38-7771656893d2" providerId="ADAL" clId="{0FCE6D5F-006C-4D23-9A18-490413F039D0}" dt="2022-02-11T05:24:16.163" v="813" actId="165"/>
          <ac:spMkLst>
            <pc:docMk/>
            <pc:sldMk cId="1587944774" sldId="272"/>
            <ac:spMk id="88" creationId="{69B22604-34EB-410B-80D6-2EB318A693D3}"/>
          </ac:spMkLst>
        </pc:spChg>
        <pc:spChg chg="mod">
          <ac:chgData name="Amal R Babu" userId="3a292d0a-112b-4bc3-bf38-7771656893d2" providerId="ADAL" clId="{0FCE6D5F-006C-4D23-9A18-490413F039D0}" dt="2022-02-11T05:24:16.163" v="813" actId="165"/>
          <ac:spMkLst>
            <pc:docMk/>
            <pc:sldMk cId="1587944774" sldId="272"/>
            <ac:spMk id="89" creationId="{DBB7916F-CECA-48D5-84FD-BD1C602A7C5D}"/>
          </ac:spMkLst>
        </pc:spChg>
        <pc:spChg chg="mod">
          <ac:chgData name="Amal R Babu" userId="3a292d0a-112b-4bc3-bf38-7771656893d2" providerId="ADAL" clId="{0FCE6D5F-006C-4D23-9A18-490413F039D0}" dt="2022-02-11T05:24:16.163" v="813" actId="165"/>
          <ac:spMkLst>
            <pc:docMk/>
            <pc:sldMk cId="1587944774" sldId="272"/>
            <ac:spMk id="90" creationId="{68BE285D-F62A-44CA-B9E4-72939BB94521}"/>
          </ac:spMkLst>
        </pc:spChg>
        <pc:spChg chg="mod">
          <ac:chgData name="Amal R Babu" userId="3a292d0a-112b-4bc3-bf38-7771656893d2" providerId="ADAL" clId="{0FCE6D5F-006C-4D23-9A18-490413F039D0}" dt="2022-02-11T05:24:16.163" v="813" actId="165"/>
          <ac:spMkLst>
            <pc:docMk/>
            <pc:sldMk cId="1587944774" sldId="272"/>
            <ac:spMk id="91" creationId="{F6715D5A-BE6A-4942-AB19-0BC32FF85C95}"/>
          </ac:spMkLst>
        </pc:spChg>
        <pc:spChg chg="mod">
          <ac:chgData name="Amal R Babu" userId="3a292d0a-112b-4bc3-bf38-7771656893d2" providerId="ADAL" clId="{0FCE6D5F-006C-4D23-9A18-490413F039D0}" dt="2022-02-11T05:24:16.163" v="813" actId="165"/>
          <ac:spMkLst>
            <pc:docMk/>
            <pc:sldMk cId="1587944774" sldId="272"/>
            <ac:spMk id="92" creationId="{1770ABB4-1ECE-42E8-9B02-5B3B479DBD04}"/>
          </ac:spMkLst>
        </pc:spChg>
        <pc:spChg chg="mod">
          <ac:chgData name="Amal R Babu" userId="3a292d0a-112b-4bc3-bf38-7771656893d2" providerId="ADAL" clId="{0FCE6D5F-006C-4D23-9A18-490413F039D0}" dt="2022-02-11T05:24:16.163" v="813" actId="165"/>
          <ac:spMkLst>
            <pc:docMk/>
            <pc:sldMk cId="1587944774" sldId="272"/>
            <ac:spMk id="93" creationId="{795C1712-3FFF-4D1E-BFB6-B14ABEB5CB65}"/>
          </ac:spMkLst>
        </pc:spChg>
        <pc:spChg chg="mod">
          <ac:chgData name="Amal R Babu" userId="3a292d0a-112b-4bc3-bf38-7771656893d2" providerId="ADAL" clId="{0FCE6D5F-006C-4D23-9A18-490413F039D0}" dt="2022-02-11T05:24:16.163" v="813" actId="165"/>
          <ac:spMkLst>
            <pc:docMk/>
            <pc:sldMk cId="1587944774" sldId="272"/>
            <ac:spMk id="94" creationId="{22F9EABD-32C8-4AA9-952F-8E708B8B126E}"/>
          </ac:spMkLst>
        </pc:spChg>
        <pc:spChg chg="mod">
          <ac:chgData name="Amal R Babu" userId="3a292d0a-112b-4bc3-bf38-7771656893d2" providerId="ADAL" clId="{0FCE6D5F-006C-4D23-9A18-490413F039D0}" dt="2022-02-11T05:24:16.163" v="813" actId="165"/>
          <ac:spMkLst>
            <pc:docMk/>
            <pc:sldMk cId="1587944774" sldId="272"/>
            <ac:spMk id="95" creationId="{C8A19242-A372-462F-8109-F00AC96C686E}"/>
          </ac:spMkLst>
        </pc:spChg>
        <pc:spChg chg="mod">
          <ac:chgData name="Amal R Babu" userId="3a292d0a-112b-4bc3-bf38-7771656893d2" providerId="ADAL" clId="{0FCE6D5F-006C-4D23-9A18-490413F039D0}" dt="2022-02-11T05:24:16.163" v="813" actId="165"/>
          <ac:spMkLst>
            <pc:docMk/>
            <pc:sldMk cId="1587944774" sldId="272"/>
            <ac:spMk id="96" creationId="{E2E6318A-B6E8-4947-91CB-9C55A8424FC6}"/>
          </ac:spMkLst>
        </pc:spChg>
        <pc:spChg chg="mod">
          <ac:chgData name="Amal R Babu" userId="3a292d0a-112b-4bc3-bf38-7771656893d2" providerId="ADAL" clId="{0FCE6D5F-006C-4D23-9A18-490413F039D0}" dt="2022-02-11T05:24:16.163" v="813" actId="165"/>
          <ac:spMkLst>
            <pc:docMk/>
            <pc:sldMk cId="1587944774" sldId="272"/>
            <ac:spMk id="97" creationId="{8B6800C9-DF60-424C-AED5-B6A7511494F8}"/>
          </ac:spMkLst>
        </pc:spChg>
        <pc:spChg chg="mod">
          <ac:chgData name="Amal R Babu" userId="3a292d0a-112b-4bc3-bf38-7771656893d2" providerId="ADAL" clId="{0FCE6D5F-006C-4D23-9A18-490413F039D0}" dt="2022-02-11T05:24:16.163" v="813" actId="165"/>
          <ac:spMkLst>
            <pc:docMk/>
            <pc:sldMk cId="1587944774" sldId="272"/>
            <ac:spMk id="98" creationId="{BB66218F-82E3-4796-8ED3-F7C1FA77EBE7}"/>
          </ac:spMkLst>
        </pc:spChg>
        <pc:spChg chg="mod">
          <ac:chgData name="Amal R Babu" userId="3a292d0a-112b-4bc3-bf38-7771656893d2" providerId="ADAL" clId="{0FCE6D5F-006C-4D23-9A18-490413F039D0}" dt="2022-02-11T05:24:16.163" v="813" actId="165"/>
          <ac:spMkLst>
            <pc:docMk/>
            <pc:sldMk cId="1587944774" sldId="272"/>
            <ac:spMk id="99" creationId="{1717048F-60B8-431C-879E-23341B9C8798}"/>
          </ac:spMkLst>
        </pc:spChg>
        <pc:spChg chg="mod">
          <ac:chgData name="Amal R Babu" userId="3a292d0a-112b-4bc3-bf38-7771656893d2" providerId="ADAL" clId="{0FCE6D5F-006C-4D23-9A18-490413F039D0}" dt="2022-02-11T05:24:16.163" v="813" actId="165"/>
          <ac:spMkLst>
            <pc:docMk/>
            <pc:sldMk cId="1587944774" sldId="272"/>
            <ac:spMk id="100" creationId="{535821D8-CE9C-470B-9C8B-3FF8F5BB9997}"/>
          </ac:spMkLst>
        </pc:spChg>
        <pc:spChg chg="mod">
          <ac:chgData name="Amal R Babu" userId="3a292d0a-112b-4bc3-bf38-7771656893d2" providerId="ADAL" clId="{0FCE6D5F-006C-4D23-9A18-490413F039D0}" dt="2022-02-11T05:24:16.163" v="813" actId="165"/>
          <ac:spMkLst>
            <pc:docMk/>
            <pc:sldMk cId="1587944774" sldId="272"/>
            <ac:spMk id="101" creationId="{06A6063E-9B62-4F06-8D61-8B1AA8472B37}"/>
          </ac:spMkLst>
        </pc:spChg>
        <pc:spChg chg="mod">
          <ac:chgData name="Amal R Babu" userId="3a292d0a-112b-4bc3-bf38-7771656893d2" providerId="ADAL" clId="{0FCE6D5F-006C-4D23-9A18-490413F039D0}" dt="2022-02-11T05:24:16.163" v="813" actId="165"/>
          <ac:spMkLst>
            <pc:docMk/>
            <pc:sldMk cId="1587944774" sldId="272"/>
            <ac:spMk id="102" creationId="{99C13704-2448-46E3-8B1D-9EFB43881CA3}"/>
          </ac:spMkLst>
        </pc:spChg>
        <pc:spChg chg="mod">
          <ac:chgData name="Amal R Babu" userId="3a292d0a-112b-4bc3-bf38-7771656893d2" providerId="ADAL" clId="{0FCE6D5F-006C-4D23-9A18-490413F039D0}" dt="2022-02-11T05:24:16.163" v="813" actId="165"/>
          <ac:spMkLst>
            <pc:docMk/>
            <pc:sldMk cId="1587944774" sldId="272"/>
            <ac:spMk id="103" creationId="{CB68D5C5-0D0E-41B2-9373-343F9EEF2A25}"/>
          </ac:spMkLst>
        </pc:spChg>
        <pc:spChg chg="mod">
          <ac:chgData name="Amal R Babu" userId="3a292d0a-112b-4bc3-bf38-7771656893d2" providerId="ADAL" clId="{0FCE6D5F-006C-4D23-9A18-490413F039D0}" dt="2022-02-11T05:24:16.163" v="813" actId="165"/>
          <ac:spMkLst>
            <pc:docMk/>
            <pc:sldMk cId="1587944774" sldId="272"/>
            <ac:spMk id="104" creationId="{7271ADF3-3278-41F1-A3B4-5CCB3F8A1E6D}"/>
          </ac:spMkLst>
        </pc:spChg>
        <pc:spChg chg="mod">
          <ac:chgData name="Amal R Babu" userId="3a292d0a-112b-4bc3-bf38-7771656893d2" providerId="ADAL" clId="{0FCE6D5F-006C-4D23-9A18-490413F039D0}" dt="2022-02-11T05:24:16.163" v="813" actId="165"/>
          <ac:spMkLst>
            <pc:docMk/>
            <pc:sldMk cId="1587944774" sldId="272"/>
            <ac:spMk id="105" creationId="{A48D725D-3524-41B6-8B30-B0FB94C37AFD}"/>
          </ac:spMkLst>
        </pc:spChg>
        <pc:spChg chg="mod">
          <ac:chgData name="Amal R Babu" userId="3a292d0a-112b-4bc3-bf38-7771656893d2" providerId="ADAL" clId="{0FCE6D5F-006C-4D23-9A18-490413F039D0}" dt="2022-02-11T05:24:16.163" v="813" actId="165"/>
          <ac:spMkLst>
            <pc:docMk/>
            <pc:sldMk cId="1587944774" sldId="272"/>
            <ac:spMk id="106" creationId="{8486CB58-BB06-4D17-B5A9-B1D55C69575D}"/>
          </ac:spMkLst>
        </pc:spChg>
        <pc:spChg chg="mod">
          <ac:chgData name="Amal R Babu" userId="3a292d0a-112b-4bc3-bf38-7771656893d2" providerId="ADAL" clId="{0FCE6D5F-006C-4D23-9A18-490413F039D0}" dt="2022-02-11T05:24:16.163" v="813" actId="165"/>
          <ac:spMkLst>
            <pc:docMk/>
            <pc:sldMk cId="1587944774" sldId="272"/>
            <ac:spMk id="107" creationId="{06A65F4D-631C-4463-A1D9-62E1562B969F}"/>
          </ac:spMkLst>
        </pc:spChg>
        <pc:spChg chg="mod">
          <ac:chgData name="Amal R Babu" userId="3a292d0a-112b-4bc3-bf38-7771656893d2" providerId="ADAL" clId="{0FCE6D5F-006C-4D23-9A18-490413F039D0}" dt="2022-02-11T05:24:16.163" v="813" actId="165"/>
          <ac:spMkLst>
            <pc:docMk/>
            <pc:sldMk cId="1587944774" sldId="272"/>
            <ac:spMk id="108" creationId="{326AA5AE-D9AC-4D26-B307-8403A43E3B8B}"/>
          </ac:spMkLst>
        </pc:spChg>
        <pc:spChg chg="mod">
          <ac:chgData name="Amal R Babu" userId="3a292d0a-112b-4bc3-bf38-7771656893d2" providerId="ADAL" clId="{0FCE6D5F-006C-4D23-9A18-490413F039D0}" dt="2022-02-11T05:24:16.163" v="813" actId="165"/>
          <ac:spMkLst>
            <pc:docMk/>
            <pc:sldMk cId="1587944774" sldId="272"/>
            <ac:spMk id="109" creationId="{F3F00245-4749-4B0D-899F-196528F20FE9}"/>
          </ac:spMkLst>
        </pc:spChg>
        <pc:spChg chg="mod">
          <ac:chgData name="Amal R Babu" userId="3a292d0a-112b-4bc3-bf38-7771656893d2" providerId="ADAL" clId="{0FCE6D5F-006C-4D23-9A18-490413F039D0}" dt="2022-02-11T05:24:16.163" v="813" actId="165"/>
          <ac:spMkLst>
            <pc:docMk/>
            <pc:sldMk cId="1587944774" sldId="272"/>
            <ac:spMk id="110" creationId="{524DAB5E-ABAE-4697-BB73-B3900C10E06A}"/>
          </ac:spMkLst>
        </pc:spChg>
        <pc:spChg chg="mod">
          <ac:chgData name="Amal R Babu" userId="3a292d0a-112b-4bc3-bf38-7771656893d2" providerId="ADAL" clId="{0FCE6D5F-006C-4D23-9A18-490413F039D0}" dt="2022-02-11T05:24:16.163" v="813" actId="165"/>
          <ac:spMkLst>
            <pc:docMk/>
            <pc:sldMk cId="1587944774" sldId="272"/>
            <ac:spMk id="111" creationId="{8F2A57CE-0BB4-41DA-B2F2-BCAC31587770}"/>
          </ac:spMkLst>
        </pc:spChg>
        <pc:spChg chg="mod">
          <ac:chgData name="Amal R Babu" userId="3a292d0a-112b-4bc3-bf38-7771656893d2" providerId="ADAL" clId="{0FCE6D5F-006C-4D23-9A18-490413F039D0}" dt="2022-02-11T05:24:16.163" v="813" actId="165"/>
          <ac:spMkLst>
            <pc:docMk/>
            <pc:sldMk cId="1587944774" sldId="272"/>
            <ac:spMk id="112" creationId="{304F20FD-6841-4302-B237-6FDD247988DC}"/>
          </ac:spMkLst>
        </pc:spChg>
        <pc:spChg chg="mod">
          <ac:chgData name="Amal R Babu" userId="3a292d0a-112b-4bc3-bf38-7771656893d2" providerId="ADAL" clId="{0FCE6D5F-006C-4D23-9A18-490413F039D0}" dt="2022-02-11T05:24:16.163" v="813" actId="165"/>
          <ac:spMkLst>
            <pc:docMk/>
            <pc:sldMk cId="1587944774" sldId="272"/>
            <ac:spMk id="113" creationId="{8F556B9A-3ADF-4C9F-B154-1C85B67F8EF7}"/>
          </ac:spMkLst>
        </pc:spChg>
        <pc:spChg chg="mod">
          <ac:chgData name="Amal R Babu" userId="3a292d0a-112b-4bc3-bf38-7771656893d2" providerId="ADAL" clId="{0FCE6D5F-006C-4D23-9A18-490413F039D0}" dt="2022-02-11T05:24:16.163" v="813" actId="165"/>
          <ac:spMkLst>
            <pc:docMk/>
            <pc:sldMk cId="1587944774" sldId="272"/>
            <ac:spMk id="114" creationId="{93FB8608-5A98-4B06-A525-CF694896CE81}"/>
          </ac:spMkLst>
        </pc:spChg>
        <pc:spChg chg="mod">
          <ac:chgData name="Amal R Babu" userId="3a292d0a-112b-4bc3-bf38-7771656893d2" providerId="ADAL" clId="{0FCE6D5F-006C-4D23-9A18-490413F039D0}" dt="2022-02-11T05:24:16.163" v="813" actId="165"/>
          <ac:spMkLst>
            <pc:docMk/>
            <pc:sldMk cId="1587944774" sldId="272"/>
            <ac:spMk id="115" creationId="{77576600-6778-415B-8FBA-CA133114D94A}"/>
          </ac:spMkLst>
        </pc:spChg>
        <pc:spChg chg="mod">
          <ac:chgData name="Amal R Babu" userId="3a292d0a-112b-4bc3-bf38-7771656893d2" providerId="ADAL" clId="{0FCE6D5F-006C-4D23-9A18-490413F039D0}" dt="2022-02-11T05:24:16.163" v="813" actId="165"/>
          <ac:spMkLst>
            <pc:docMk/>
            <pc:sldMk cId="1587944774" sldId="272"/>
            <ac:spMk id="116" creationId="{B6E85393-5425-4A75-B39B-19E58648F085}"/>
          </ac:spMkLst>
        </pc:spChg>
        <pc:spChg chg="mod">
          <ac:chgData name="Amal R Babu" userId="3a292d0a-112b-4bc3-bf38-7771656893d2" providerId="ADAL" clId="{0FCE6D5F-006C-4D23-9A18-490413F039D0}" dt="2022-02-11T05:24:16.163" v="813" actId="165"/>
          <ac:spMkLst>
            <pc:docMk/>
            <pc:sldMk cId="1587944774" sldId="272"/>
            <ac:spMk id="117" creationId="{D3C474BF-7545-4330-B2AC-A01A688210F9}"/>
          </ac:spMkLst>
        </pc:spChg>
        <pc:spChg chg="mod">
          <ac:chgData name="Amal R Babu" userId="3a292d0a-112b-4bc3-bf38-7771656893d2" providerId="ADAL" clId="{0FCE6D5F-006C-4D23-9A18-490413F039D0}" dt="2022-02-11T05:24:16.163" v="813" actId="165"/>
          <ac:spMkLst>
            <pc:docMk/>
            <pc:sldMk cId="1587944774" sldId="272"/>
            <ac:spMk id="118" creationId="{542F3A47-7A6C-456B-95AC-C8961DD0C870}"/>
          </ac:spMkLst>
        </pc:spChg>
        <pc:spChg chg="mod">
          <ac:chgData name="Amal R Babu" userId="3a292d0a-112b-4bc3-bf38-7771656893d2" providerId="ADAL" clId="{0FCE6D5F-006C-4D23-9A18-490413F039D0}" dt="2022-02-11T05:24:16.163" v="813" actId="165"/>
          <ac:spMkLst>
            <pc:docMk/>
            <pc:sldMk cId="1587944774" sldId="272"/>
            <ac:spMk id="119" creationId="{D132C4B9-8F5B-4167-ADDE-61BB5D83EB70}"/>
          </ac:spMkLst>
        </pc:spChg>
        <pc:spChg chg="mod">
          <ac:chgData name="Amal R Babu" userId="3a292d0a-112b-4bc3-bf38-7771656893d2" providerId="ADAL" clId="{0FCE6D5F-006C-4D23-9A18-490413F039D0}" dt="2022-02-11T05:24:16.163" v="813" actId="165"/>
          <ac:spMkLst>
            <pc:docMk/>
            <pc:sldMk cId="1587944774" sldId="272"/>
            <ac:spMk id="120" creationId="{3C523732-F07F-4549-BDB9-A7B8E7C65D50}"/>
          </ac:spMkLst>
        </pc:spChg>
        <pc:spChg chg="mod">
          <ac:chgData name="Amal R Babu" userId="3a292d0a-112b-4bc3-bf38-7771656893d2" providerId="ADAL" clId="{0FCE6D5F-006C-4D23-9A18-490413F039D0}" dt="2022-02-11T05:24:16.163" v="813" actId="165"/>
          <ac:spMkLst>
            <pc:docMk/>
            <pc:sldMk cId="1587944774" sldId="272"/>
            <ac:spMk id="121" creationId="{5417B3E9-5410-465B-ACF5-4C3FA4ECEBA8}"/>
          </ac:spMkLst>
        </pc:spChg>
        <pc:spChg chg="mod">
          <ac:chgData name="Amal R Babu" userId="3a292d0a-112b-4bc3-bf38-7771656893d2" providerId="ADAL" clId="{0FCE6D5F-006C-4D23-9A18-490413F039D0}" dt="2022-02-11T05:24:16.163" v="813" actId="165"/>
          <ac:spMkLst>
            <pc:docMk/>
            <pc:sldMk cId="1587944774" sldId="272"/>
            <ac:spMk id="122" creationId="{1A90DF21-8D0F-4DBD-BE6B-F5FFAC10FE12}"/>
          </ac:spMkLst>
        </pc:spChg>
        <pc:spChg chg="mod">
          <ac:chgData name="Amal R Babu" userId="3a292d0a-112b-4bc3-bf38-7771656893d2" providerId="ADAL" clId="{0FCE6D5F-006C-4D23-9A18-490413F039D0}" dt="2022-02-11T05:24:16.163" v="813" actId="165"/>
          <ac:spMkLst>
            <pc:docMk/>
            <pc:sldMk cId="1587944774" sldId="272"/>
            <ac:spMk id="123" creationId="{8D0106FD-D920-43F0-BD25-DE8BF6F4E3BE}"/>
          </ac:spMkLst>
        </pc:spChg>
        <pc:spChg chg="mod">
          <ac:chgData name="Amal R Babu" userId="3a292d0a-112b-4bc3-bf38-7771656893d2" providerId="ADAL" clId="{0FCE6D5F-006C-4D23-9A18-490413F039D0}" dt="2022-02-11T05:24:16.163" v="813" actId="165"/>
          <ac:spMkLst>
            <pc:docMk/>
            <pc:sldMk cId="1587944774" sldId="272"/>
            <ac:spMk id="124" creationId="{B40302B5-C11D-4ACE-AEDD-12A73197DFA4}"/>
          </ac:spMkLst>
        </pc:spChg>
        <pc:spChg chg="mod">
          <ac:chgData name="Amal R Babu" userId="3a292d0a-112b-4bc3-bf38-7771656893d2" providerId="ADAL" clId="{0FCE6D5F-006C-4D23-9A18-490413F039D0}" dt="2022-02-11T05:24:16.163" v="813" actId="165"/>
          <ac:spMkLst>
            <pc:docMk/>
            <pc:sldMk cId="1587944774" sldId="272"/>
            <ac:spMk id="125" creationId="{747AEC6A-FA29-4212-B887-5E6C5A5CC3AA}"/>
          </ac:spMkLst>
        </pc:spChg>
        <pc:spChg chg="mod">
          <ac:chgData name="Amal R Babu" userId="3a292d0a-112b-4bc3-bf38-7771656893d2" providerId="ADAL" clId="{0FCE6D5F-006C-4D23-9A18-490413F039D0}" dt="2022-02-11T05:24:16.163" v="813" actId="165"/>
          <ac:spMkLst>
            <pc:docMk/>
            <pc:sldMk cId="1587944774" sldId="272"/>
            <ac:spMk id="126" creationId="{381319CC-A649-47AF-AEA7-17864CADD916}"/>
          </ac:spMkLst>
        </pc:spChg>
        <pc:spChg chg="mod">
          <ac:chgData name="Amal R Babu" userId="3a292d0a-112b-4bc3-bf38-7771656893d2" providerId="ADAL" clId="{0FCE6D5F-006C-4D23-9A18-490413F039D0}" dt="2022-02-11T05:24:16.163" v="813" actId="165"/>
          <ac:spMkLst>
            <pc:docMk/>
            <pc:sldMk cId="1587944774" sldId="272"/>
            <ac:spMk id="127" creationId="{C73F11B1-7871-4402-AC17-9FF12E18B62F}"/>
          </ac:spMkLst>
        </pc:spChg>
        <pc:spChg chg="mod">
          <ac:chgData name="Amal R Babu" userId="3a292d0a-112b-4bc3-bf38-7771656893d2" providerId="ADAL" clId="{0FCE6D5F-006C-4D23-9A18-490413F039D0}" dt="2022-02-11T05:24:16.163" v="813" actId="165"/>
          <ac:spMkLst>
            <pc:docMk/>
            <pc:sldMk cId="1587944774" sldId="272"/>
            <ac:spMk id="128" creationId="{5344F0BC-A88A-43AA-9F44-3E9E0AF2E40B}"/>
          </ac:spMkLst>
        </pc:spChg>
        <pc:spChg chg="mod">
          <ac:chgData name="Amal R Babu" userId="3a292d0a-112b-4bc3-bf38-7771656893d2" providerId="ADAL" clId="{0FCE6D5F-006C-4D23-9A18-490413F039D0}" dt="2022-02-11T05:24:16.163" v="813" actId="165"/>
          <ac:spMkLst>
            <pc:docMk/>
            <pc:sldMk cId="1587944774" sldId="272"/>
            <ac:spMk id="129" creationId="{BD1B1B66-E8CF-4E5C-9081-D407B492E3A2}"/>
          </ac:spMkLst>
        </pc:spChg>
        <pc:spChg chg="mod">
          <ac:chgData name="Amal R Babu" userId="3a292d0a-112b-4bc3-bf38-7771656893d2" providerId="ADAL" clId="{0FCE6D5F-006C-4D23-9A18-490413F039D0}" dt="2022-02-11T05:24:16.163" v="813" actId="165"/>
          <ac:spMkLst>
            <pc:docMk/>
            <pc:sldMk cId="1587944774" sldId="272"/>
            <ac:spMk id="130" creationId="{22E88D7A-C3EB-4CC5-B42D-9476A1DBD459}"/>
          </ac:spMkLst>
        </pc:spChg>
        <pc:spChg chg="mod">
          <ac:chgData name="Amal R Babu" userId="3a292d0a-112b-4bc3-bf38-7771656893d2" providerId="ADAL" clId="{0FCE6D5F-006C-4D23-9A18-490413F039D0}" dt="2022-02-11T05:24:16.163" v="813" actId="165"/>
          <ac:spMkLst>
            <pc:docMk/>
            <pc:sldMk cId="1587944774" sldId="272"/>
            <ac:spMk id="131" creationId="{BD7E7D35-3D84-473C-8D73-160CC5B7F971}"/>
          </ac:spMkLst>
        </pc:spChg>
        <pc:spChg chg="mod">
          <ac:chgData name="Amal R Babu" userId="3a292d0a-112b-4bc3-bf38-7771656893d2" providerId="ADAL" clId="{0FCE6D5F-006C-4D23-9A18-490413F039D0}" dt="2022-02-11T05:24:16.163" v="813" actId="165"/>
          <ac:spMkLst>
            <pc:docMk/>
            <pc:sldMk cId="1587944774" sldId="272"/>
            <ac:spMk id="132" creationId="{0675662C-A489-4240-8DB4-D1CFFDD712C5}"/>
          </ac:spMkLst>
        </pc:spChg>
        <pc:spChg chg="mod">
          <ac:chgData name="Amal R Babu" userId="3a292d0a-112b-4bc3-bf38-7771656893d2" providerId="ADAL" clId="{0FCE6D5F-006C-4D23-9A18-490413F039D0}" dt="2022-02-11T05:24:16.163" v="813" actId="165"/>
          <ac:spMkLst>
            <pc:docMk/>
            <pc:sldMk cId="1587944774" sldId="272"/>
            <ac:spMk id="133" creationId="{03E23593-2F7F-45B3-BA71-ECA35AEC810E}"/>
          </ac:spMkLst>
        </pc:spChg>
        <pc:spChg chg="mod">
          <ac:chgData name="Amal R Babu" userId="3a292d0a-112b-4bc3-bf38-7771656893d2" providerId="ADAL" clId="{0FCE6D5F-006C-4D23-9A18-490413F039D0}" dt="2022-02-11T05:24:16.163" v="813" actId="165"/>
          <ac:spMkLst>
            <pc:docMk/>
            <pc:sldMk cId="1587944774" sldId="272"/>
            <ac:spMk id="134" creationId="{7F052758-50DE-487D-9587-BE5B705D05FC}"/>
          </ac:spMkLst>
        </pc:spChg>
        <pc:spChg chg="mod">
          <ac:chgData name="Amal R Babu" userId="3a292d0a-112b-4bc3-bf38-7771656893d2" providerId="ADAL" clId="{0FCE6D5F-006C-4D23-9A18-490413F039D0}" dt="2022-02-11T05:24:16.163" v="813" actId="165"/>
          <ac:spMkLst>
            <pc:docMk/>
            <pc:sldMk cId="1587944774" sldId="272"/>
            <ac:spMk id="135" creationId="{6886BE47-70BD-447A-A3E8-6DA725069200}"/>
          </ac:spMkLst>
        </pc:spChg>
        <pc:spChg chg="mod">
          <ac:chgData name="Amal R Babu" userId="3a292d0a-112b-4bc3-bf38-7771656893d2" providerId="ADAL" clId="{0FCE6D5F-006C-4D23-9A18-490413F039D0}" dt="2022-02-11T05:24:16.163" v="813" actId="165"/>
          <ac:spMkLst>
            <pc:docMk/>
            <pc:sldMk cId="1587944774" sldId="272"/>
            <ac:spMk id="136" creationId="{494D0F9E-945F-4AD4-B14B-4CAFAEB1B4D0}"/>
          </ac:spMkLst>
        </pc:spChg>
        <pc:spChg chg="mod">
          <ac:chgData name="Amal R Babu" userId="3a292d0a-112b-4bc3-bf38-7771656893d2" providerId="ADAL" clId="{0FCE6D5F-006C-4D23-9A18-490413F039D0}" dt="2022-02-11T05:24:16.163" v="813" actId="165"/>
          <ac:spMkLst>
            <pc:docMk/>
            <pc:sldMk cId="1587944774" sldId="272"/>
            <ac:spMk id="137" creationId="{A17E5BDC-5B1C-4E16-A98E-06C472015FC8}"/>
          </ac:spMkLst>
        </pc:spChg>
        <pc:spChg chg="mod">
          <ac:chgData name="Amal R Babu" userId="3a292d0a-112b-4bc3-bf38-7771656893d2" providerId="ADAL" clId="{0FCE6D5F-006C-4D23-9A18-490413F039D0}" dt="2022-02-11T05:24:16.163" v="813" actId="165"/>
          <ac:spMkLst>
            <pc:docMk/>
            <pc:sldMk cId="1587944774" sldId="272"/>
            <ac:spMk id="138" creationId="{4C84EE16-D222-4618-BAD4-56FE4E93E97D}"/>
          </ac:spMkLst>
        </pc:spChg>
        <pc:spChg chg="mod">
          <ac:chgData name="Amal R Babu" userId="3a292d0a-112b-4bc3-bf38-7771656893d2" providerId="ADAL" clId="{0FCE6D5F-006C-4D23-9A18-490413F039D0}" dt="2022-02-11T05:24:16.163" v="813" actId="165"/>
          <ac:spMkLst>
            <pc:docMk/>
            <pc:sldMk cId="1587944774" sldId="272"/>
            <ac:spMk id="139" creationId="{D00B30AA-A57C-4B29-AABD-206852760FBA}"/>
          </ac:spMkLst>
        </pc:spChg>
        <pc:spChg chg="mod">
          <ac:chgData name="Amal R Babu" userId="3a292d0a-112b-4bc3-bf38-7771656893d2" providerId="ADAL" clId="{0FCE6D5F-006C-4D23-9A18-490413F039D0}" dt="2022-02-11T05:24:16.163" v="813" actId="165"/>
          <ac:spMkLst>
            <pc:docMk/>
            <pc:sldMk cId="1587944774" sldId="272"/>
            <ac:spMk id="140" creationId="{D782FD95-5310-4D8E-9674-42A258B70077}"/>
          </ac:spMkLst>
        </pc:spChg>
        <pc:spChg chg="mod">
          <ac:chgData name="Amal R Babu" userId="3a292d0a-112b-4bc3-bf38-7771656893d2" providerId="ADAL" clId="{0FCE6D5F-006C-4D23-9A18-490413F039D0}" dt="2022-02-11T05:24:16.163" v="813" actId="165"/>
          <ac:spMkLst>
            <pc:docMk/>
            <pc:sldMk cId="1587944774" sldId="272"/>
            <ac:spMk id="141" creationId="{459CBEBE-E8FE-4CAF-805C-BE3A90DFD00C}"/>
          </ac:spMkLst>
        </pc:spChg>
        <pc:spChg chg="mod">
          <ac:chgData name="Amal R Babu" userId="3a292d0a-112b-4bc3-bf38-7771656893d2" providerId="ADAL" clId="{0FCE6D5F-006C-4D23-9A18-490413F039D0}" dt="2022-02-11T05:24:16.163" v="813" actId="165"/>
          <ac:spMkLst>
            <pc:docMk/>
            <pc:sldMk cId="1587944774" sldId="272"/>
            <ac:spMk id="142" creationId="{13287E88-E964-4331-B870-601D64FB8285}"/>
          </ac:spMkLst>
        </pc:spChg>
        <pc:spChg chg="mod">
          <ac:chgData name="Amal R Babu" userId="3a292d0a-112b-4bc3-bf38-7771656893d2" providerId="ADAL" clId="{0FCE6D5F-006C-4D23-9A18-490413F039D0}" dt="2022-02-11T05:24:16.163" v="813" actId="165"/>
          <ac:spMkLst>
            <pc:docMk/>
            <pc:sldMk cId="1587944774" sldId="272"/>
            <ac:spMk id="143" creationId="{31D15E37-44D4-4B0B-AAFE-DE7CDBB5ED8F}"/>
          </ac:spMkLst>
        </pc:spChg>
        <pc:spChg chg="mod">
          <ac:chgData name="Amal R Babu" userId="3a292d0a-112b-4bc3-bf38-7771656893d2" providerId="ADAL" clId="{0FCE6D5F-006C-4D23-9A18-490413F039D0}" dt="2022-02-11T05:24:16.163" v="813" actId="165"/>
          <ac:spMkLst>
            <pc:docMk/>
            <pc:sldMk cId="1587944774" sldId="272"/>
            <ac:spMk id="144" creationId="{624D0C55-ECC0-4144-B4BB-1D35EAD6B54B}"/>
          </ac:spMkLst>
        </pc:spChg>
        <pc:spChg chg="mod">
          <ac:chgData name="Amal R Babu" userId="3a292d0a-112b-4bc3-bf38-7771656893d2" providerId="ADAL" clId="{0FCE6D5F-006C-4D23-9A18-490413F039D0}" dt="2022-02-11T05:24:16.163" v="813" actId="165"/>
          <ac:spMkLst>
            <pc:docMk/>
            <pc:sldMk cId="1587944774" sldId="272"/>
            <ac:spMk id="145" creationId="{573E7D62-E1F0-4531-959C-D3E472FA8F4D}"/>
          </ac:spMkLst>
        </pc:spChg>
        <pc:spChg chg="mod">
          <ac:chgData name="Amal R Babu" userId="3a292d0a-112b-4bc3-bf38-7771656893d2" providerId="ADAL" clId="{0FCE6D5F-006C-4D23-9A18-490413F039D0}" dt="2022-02-11T05:24:16.163" v="813" actId="165"/>
          <ac:spMkLst>
            <pc:docMk/>
            <pc:sldMk cId="1587944774" sldId="272"/>
            <ac:spMk id="146" creationId="{2270932B-5409-4753-A248-140678D6FB12}"/>
          </ac:spMkLst>
        </pc:spChg>
        <pc:spChg chg="mod">
          <ac:chgData name="Amal R Babu" userId="3a292d0a-112b-4bc3-bf38-7771656893d2" providerId="ADAL" clId="{0FCE6D5F-006C-4D23-9A18-490413F039D0}" dt="2022-02-11T05:24:16.163" v="813" actId="165"/>
          <ac:spMkLst>
            <pc:docMk/>
            <pc:sldMk cId="1587944774" sldId="272"/>
            <ac:spMk id="147" creationId="{7EAA03CB-C0C2-4529-A7A8-FE143E0050EF}"/>
          </ac:spMkLst>
        </pc:spChg>
        <pc:spChg chg="mod">
          <ac:chgData name="Amal R Babu" userId="3a292d0a-112b-4bc3-bf38-7771656893d2" providerId="ADAL" clId="{0FCE6D5F-006C-4D23-9A18-490413F039D0}" dt="2022-02-11T05:24:16.163" v="813" actId="165"/>
          <ac:spMkLst>
            <pc:docMk/>
            <pc:sldMk cId="1587944774" sldId="272"/>
            <ac:spMk id="148" creationId="{40FD62D7-EFEB-4F01-8797-E87D4621A7D7}"/>
          </ac:spMkLst>
        </pc:spChg>
        <pc:spChg chg="mod">
          <ac:chgData name="Amal R Babu" userId="3a292d0a-112b-4bc3-bf38-7771656893d2" providerId="ADAL" clId="{0FCE6D5F-006C-4D23-9A18-490413F039D0}" dt="2022-02-11T05:24:16.163" v="813" actId="165"/>
          <ac:spMkLst>
            <pc:docMk/>
            <pc:sldMk cId="1587944774" sldId="272"/>
            <ac:spMk id="149" creationId="{7D4FDFD3-FD71-4163-918B-EEF60C4FF5F8}"/>
          </ac:spMkLst>
        </pc:spChg>
        <pc:spChg chg="mod">
          <ac:chgData name="Amal R Babu" userId="3a292d0a-112b-4bc3-bf38-7771656893d2" providerId="ADAL" clId="{0FCE6D5F-006C-4D23-9A18-490413F039D0}" dt="2022-02-11T05:24:16.163" v="813" actId="165"/>
          <ac:spMkLst>
            <pc:docMk/>
            <pc:sldMk cId="1587944774" sldId="272"/>
            <ac:spMk id="150" creationId="{210EBC43-5E2F-4E1D-BA1D-1EA106972244}"/>
          </ac:spMkLst>
        </pc:spChg>
        <pc:spChg chg="mod">
          <ac:chgData name="Amal R Babu" userId="3a292d0a-112b-4bc3-bf38-7771656893d2" providerId="ADAL" clId="{0FCE6D5F-006C-4D23-9A18-490413F039D0}" dt="2022-02-11T05:24:16.163" v="813" actId="165"/>
          <ac:spMkLst>
            <pc:docMk/>
            <pc:sldMk cId="1587944774" sldId="272"/>
            <ac:spMk id="151" creationId="{C26BB200-DC0D-4B4F-90B2-8FC66E81AF20}"/>
          </ac:spMkLst>
        </pc:spChg>
        <pc:spChg chg="mod">
          <ac:chgData name="Amal R Babu" userId="3a292d0a-112b-4bc3-bf38-7771656893d2" providerId="ADAL" clId="{0FCE6D5F-006C-4D23-9A18-490413F039D0}" dt="2022-02-11T05:24:16.163" v="813" actId="165"/>
          <ac:spMkLst>
            <pc:docMk/>
            <pc:sldMk cId="1587944774" sldId="272"/>
            <ac:spMk id="152" creationId="{C8743280-43BA-4A1A-8D53-1542989D93A9}"/>
          </ac:spMkLst>
        </pc:spChg>
        <pc:spChg chg="mod">
          <ac:chgData name="Amal R Babu" userId="3a292d0a-112b-4bc3-bf38-7771656893d2" providerId="ADAL" clId="{0FCE6D5F-006C-4D23-9A18-490413F039D0}" dt="2022-02-11T05:24:16.163" v="813" actId="165"/>
          <ac:spMkLst>
            <pc:docMk/>
            <pc:sldMk cId="1587944774" sldId="272"/>
            <ac:spMk id="153" creationId="{317C1C79-9D17-46A7-B010-D0413E251CE5}"/>
          </ac:spMkLst>
        </pc:spChg>
        <pc:spChg chg="mod">
          <ac:chgData name="Amal R Babu" userId="3a292d0a-112b-4bc3-bf38-7771656893d2" providerId="ADAL" clId="{0FCE6D5F-006C-4D23-9A18-490413F039D0}" dt="2022-02-11T05:24:16.163" v="813" actId="165"/>
          <ac:spMkLst>
            <pc:docMk/>
            <pc:sldMk cId="1587944774" sldId="272"/>
            <ac:spMk id="154" creationId="{5521DBC5-BC53-4AB4-A09F-5972987E18E7}"/>
          </ac:spMkLst>
        </pc:spChg>
        <pc:spChg chg="mod">
          <ac:chgData name="Amal R Babu" userId="3a292d0a-112b-4bc3-bf38-7771656893d2" providerId="ADAL" clId="{0FCE6D5F-006C-4D23-9A18-490413F039D0}" dt="2022-02-11T05:24:16.163" v="813" actId="165"/>
          <ac:spMkLst>
            <pc:docMk/>
            <pc:sldMk cId="1587944774" sldId="272"/>
            <ac:spMk id="155" creationId="{307742DB-9B60-440E-9157-FB3096CFF03E}"/>
          </ac:spMkLst>
        </pc:spChg>
        <pc:spChg chg="mod">
          <ac:chgData name="Amal R Babu" userId="3a292d0a-112b-4bc3-bf38-7771656893d2" providerId="ADAL" clId="{0FCE6D5F-006C-4D23-9A18-490413F039D0}" dt="2022-02-11T05:24:16.163" v="813" actId="165"/>
          <ac:spMkLst>
            <pc:docMk/>
            <pc:sldMk cId="1587944774" sldId="272"/>
            <ac:spMk id="156" creationId="{D8CEB5E6-2F0B-484C-A497-93FC24001570}"/>
          </ac:spMkLst>
        </pc:spChg>
        <pc:spChg chg="mod">
          <ac:chgData name="Amal R Babu" userId="3a292d0a-112b-4bc3-bf38-7771656893d2" providerId="ADAL" clId="{0FCE6D5F-006C-4D23-9A18-490413F039D0}" dt="2022-02-11T05:24:16.163" v="813" actId="165"/>
          <ac:spMkLst>
            <pc:docMk/>
            <pc:sldMk cId="1587944774" sldId="272"/>
            <ac:spMk id="157" creationId="{03F30043-40E1-4624-ABC1-0F37DBFE501E}"/>
          </ac:spMkLst>
        </pc:spChg>
        <pc:spChg chg="mod">
          <ac:chgData name="Amal R Babu" userId="3a292d0a-112b-4bc3-bf38-7771656893d2" providerId="ADAL" clId="{0FCE6D5F-006C-4D23-9A18-490413F039D0}" dt="2022-02-11T05:24:16.163" v="813" actId="165"/>
          <ac:spMkLst>
            <pc:docMk/>
            <pc:sldMk cId="1587944774" sldId="272"/>
            <ac:spMk id="158" creationId="{C8981466-54EE-4F75-9410-F6B834E25E9F}"/>
          </ac:spMkLst>
        </pc:spChg>
        <pc:spChg chg="mod">
          <ac:chgData name="Amal R Babu" userId="3a292d0a-112b-4bc3-bf38-7771656893d2" providerId="ADAL" clId="{0FCE6D5F-006C-4D23-9A18-490413F039D0}" dt="2022-02-11T05:24:16.163" v="813" actId="165"/>
          <ac:spMkLst>
            <pc:docMk/>
            <pc:sldMk cId="1587944774" sldId="272"/>
            <ac:spMk id="159" creationId="{CC6D89C7-DFDF-4815-9F21-AECFA13FA74A}"/>
          </ac:spMkLst>
        </pc:spChg>
        <pc:spChg chg="mod">
          <ac:chgData name="Amal R Babu" userId="3a292d0a-112b-4bc3-bf38-7771656893d2" providerId="ADAL" clId="{0FCE6D5F-006C-4D23-9A18-490413F039D0}" dt="2022-02-11T05:24:16.163" v="813" actId="165"/>
          <ac:spMkLst>
            <pc:docMk/>
            <pc:sldMk cId="1587944774" sldId="272"/>
            <ac:spMk id="160" creationId="{338A4A52-5516-4BD2-A892-2270BB7E86C3}"/>
          </ac:spMkLst>
        </pc:spChg>
        <pc:spChg chg="mod">
          <ac:chgData name="Amal R Babu" userId="3a292d0a-112b-4bc3-bf38-7771656893d2" providerId="ADAL" clId="{0FCE6D5F-006C-4D23-9A18-490413F039D0}" dt="2022-02-11T05:24:16.163" v="813" actId="165"/>
          <ac:spMkLst>
            <pc:docMk/>
            <pc:sldMk cId="1587944774" sldId="272"/>
            <ac:spMk id="161" creationId="{080224BF-F33B-4B4F-A4FC-43EB30B0D9E3}"/>
          </ac:spMkLst>
        </pc:spChg>
        <pc:spChg chg="mod">
          <ac:chgData name="Amal R Babu" userId="3a292d0a-112b-4bc3-bf38-7771656893d2" providerId="ADAL" clId="{0FCE6D5F-006C-4D23-9A18-490413F039D0}" dt="2022-02-11T05:24:16.163" v="813" actId="165"/>
          <ac:spMkLst>
            <pc:docMk/>
            <pc:sldMk cId="1587944774" sldId="272"/>
            <ac:spMk id="162" creationId="{827475E3-06AC-45C3-9FC5-753130903AB0}"/>
          </ac:spMkLst>
        </pc:spChg>
        <pc:spChg chg="mod">
          <ac:chgData name="Amal R Babu" userId="3a292d0a-112b-4bc3-bf38-7771656893d2" providerId="ADAL" clId="{0FCE6D5F-006C-4D23-9A18-490413F039D0}" dt="2022-02-11T05:24:16.163" v="813" actId="165"/>
          <ac:spMkLst>
            <pc:docMk/>
            <pc:sldMk cId="1587944774" sldId="272"/>
            <ac:spMk id="163" creationId="{5E3BEB4C-4E6F-431B-911D-177DA24B17C0}"/>
          </ac:spMkLst>
        </pc:spChg>
        <pc:spChg chg="mod">
          <ac:chgData name="Amal R Babu" userId="3a292d0a-112b-4bc3-bf38-7771656893d2" providerId="ADAL" clId="{0FCE6D5F-006C-4D23-9A18-490413F039D0}" dt="2022-02-11T05:24:16.163" v="813" actId="165"/>
          <ac:spMkLst>
            <pc:docMk/>
            <pc:sldMk cId="1587944774" sldId="272"/>
            <ac:spMk id="164" creationId="{AC894CE2-5EFB-4BCE-92D2-3704E9A8AB9F}"/>
          </ac:spMkLst>
        </pc:spChg>
        <pc:spChg chg="mod">
          <ac:chgData name="Amal R Babu" userId="3a292d0a-112b-4bc3-bf38-7771656893d2" providerId="ADAL" clId="{0FCE6D5F-006C-4D23-9A18-490413F039D0}" dt="2022-02-11T05:24:16.163" v="813" actId="165"/>
          <ac:spMkLst>
            <pc:docMk/>
            <pc:sldMk cId="1587944774" sldId="272"/>
            <ac:spMk id="165" creationId="{88D5B86F-BAFD-4AA5-8504-6AD556B2929F}"/>
          </ac:spMkLst>
        </pc:spChg>
        <pc:spChg chg="mod">
          <ac:chgData name="Amal R Babu" userId="3a292d0a-112b-4bc3-bf38-7771656893d2" providerId="ADAL" clId="{0FCE6D5F-006C-4D23-9A18-490413F039D0}" dt="2022-02-11T05:24:16.163" v="813" actId="165"/>
          <ac:spMkLst>
            <pc:docMk/>
            <pc:sldMk cId="1587944774" sldId="272"/>
            <ac:spMk id="166" creationId="{1D4B9D77-A157-45B9-A278-F7C4947BE413}"/>
          </ac:spMkLst>
        </pc:spChg>
        <pc:spChg chg="mod">
          <ac:chgData name="Amal R Babu" userId="3a292d0a-112b-4bc3-bf38-7771656893d2" providerId="ADAL" clId="{0FCE6D5F-006C-4D23-9A18-490413F039D0}" dt="2022-02-11T05:24:16.163" v="813" actId="165"/>
          <ac:spMkLst>
            <pc:docMk/>
            <pc:sldMk cId="1587944774" sldId="272"/>
            <ac:spMk id="167" creationId="{CE9DBE9B-2B4F-4115-845E-BF817E3146E9}"/>
          </ac:spMkLst>
        </pc:spChg>
        <pc:spChg chg="mod">
          <ac:chgData name="Amal R Babu" userId="3a292d0a-112b-4bc3-bf38-7771656893d2" providerId="ADAL" clId="{0FCE6D5F-006C-4D23-9A18-490413F039D0}" dt="2022-02-11T05:24:16.163" v="813" actId="165"/>
          <ac:spMkLst>
            <pc:docMk/>
            <pc:sldMk cId="1587944774" sldId="272"/>
            <ac:spMk id="168" creationId="{38A54809-6D1F-477B-A1D8-5C3B0F7A9952}"/>
          </ac:spMkLst>
        </pc:spChg>
        <pc:spChg chg="mod">
          <ac:chgData name="Amal R Babu" userId="3a292d0a-112b-4bc3-bf38-7771656893d2" providerId="ADAL" clId="{0FCE6D5F-006C-4D23-9A18-490413F039D0}" dt="2022-02-11T05:24:16.163" v="813" actId="165"/>
          <ac:spMkLst>
            <pc:docMk/>
            <pc:sldMk cId="1587944774" sldId="272"/>
            <ac:spMk id="169" creationId="{E88F77FA-BF00-4C11-8D25-4A6E670C6678}"/>
          </ac:spMkLst>
        </pc:spChg>
        <pc:spChg chg="mod">
          <ac:chgData name="Amal R Babu" userId="3a292d0a-112b-4bc3-bf38-7771656893d2" providerId="ADAL" clId="{0FCE6D5F-006C-4D23-9A18-490413F039D0}" dt="2022-02-11T05:24:16.163" v="813" actId="165"/>
          <ac:spMkLst>
            <pc:docMk/>
            <pc:sldMk cId="1587944774" sldId="272"/>
            <ac:spMk id="170" creationId="{EE1AF197-E21A-4C3E-9B37-4B338CAA4F4E}"/>
          </ac:spMkLst>
        </pc:spChg>
        <pc:spChg chg="mod">
          <ac:chgData name="Amal R Babu" userId="3a292d0a-112b-4bc3-bf38-7771656893d2" providerId="ADAL" clId="{0FCE6D5F-006C-4D23-9A18-490413F039D0}" dt="2022-02-11T05:24:16.163" v="813" actId="165"/>
          <ac:spMkLst>
            <pc:docMk/>
            <pc:sldMk cId="1587944774" sldId="272"/>
            <ac:spMk id="171" creationId="{956C1FDA-90CC-4E6E-8F00-D20EBB629B72}"/>
          </ac:spMkLst>
        </pc:spChg>
        <pc:spChg chg="mod">
          <ac:chgData name="Amal R Babu" userId="3a292d0a-112b-4bc3-bf38-7771656893d2" providerId="ADAL" clId="{0FCE6D5F-006C-4D23-9A18-490413F039D0}" dt="2022-02-11T05:24:16.163" v="813" actId="165"/>
          <ac:spMkLst>
            <pc:docMk/>
            <pc:sldMk cId="1587944774" sldId="272"/>
            <ac:spMk id="172" creationId="{66C44E0B-ADA3-4A40-972B-C0ACBF57819F}"/>
          </ac:spMkLst>
        </pc:spChg>
        <pc:spChg chg="mod">
          <ac:chgData name="Amal R Babu" userId="3a292d0a-112b-4bc3-bf38-7771656893d2" providerId="ADAL" clId="{0FCE6D5F-006C-4D23-9A18-490413F039D0}" dt="2022-02-11T05:24:16.163" v="813" actId="165"/>
          <ac:spMkLst>
            <pc:docMk/>
            <pc:sldMk cId="1587944774" sldId="272"/>
            <ac:spMk id="173" creationId="{56F0F4FE-3CE5-40A9-A520-9743A0E950CC}"/>
          </ac:spMkLst>
        </pc:spChg>
        <pc:spChg chg="mod">
          <ac:chgData name="Amal R Babu" userId="3a292d0a-112b-4bc3-bf38-7771656893d2" providerId="ADAL" clId="{0FCE6D5F-006C-4D23-9A18-490413F039D0}" dt="2022-02-11T05:24:16.163" v="813" actId="165"/>
          <ac:spMkLst>
            <pc:docMk/>
            <pc:sldMk cId="1587944774" sldId="272"/>
            <ac:spMk id="174" creationId="{3A3F8FDD-D59E-4B69-B13C-C261D77153A0}"/>
          </ac:spMkLst>
        </pc:spChg>
        <pc:spChg chg="mod">
          <ac:chgData name="Amal R Babu" userId="3a292d0a-112b-4bc3-bf38-7771656893d2" providerId="ADAL" clId="{0FCE6D5F-006C-4D23-9A18-490413F039D0}" dt="2022-02-11T05:24:16.163" v="813" actId="165"/>
          <ac:spMkLst>
            <pc:docMk/>
            <pc:sldMk cId="1587944774" sldId="272"/>
            <ac:spMk id="175" creationId="{B4A2F88F-6385-4697-B3EE-1BAE80A778F1}"/>
          </ac:spMkLst>
        </pc:spChg>
        <pc:spChg chg="mod">
          <ac:chgData name="Amal R Babu" userId="3a292d0a-112b-4bc3-bf38-7771656893d2" providerId="ADAL" clId="{0FCE6D5F-006C-4D23-9A18-490413F039D0}" dt="2022-02-11T05:24:16.163" v="813" actId="165"/>
          <ac:spMkLst>
            <pc:docMk/>
            <pc:sldMk cId="1587944774" sldId="272"/>
            <ac:spMk id="176" creationId="{20623796-0FFA-4435-88EE-CD186F381B56}"/>
          </ac:spMkLst>
        </pc:spChg>
        <pc:spChg chg="mod">
          <ac:chgData name="Amal R Babu" userId="3a292d0a-112b-4bc3-bf38-7771656893d2" providerId="ADAL" clId="{0FCE6D5F-006C-4D23-9A18-490413F039D0}" dt="2022-02-11T05:24:16.163" v="813" actId="165"/>
          <ac:spMkLst>
            <pc:docMk/>
            <pc:sldMk cId="1587944774" sldId="272"/>
            <ac:spMk id="177" creationId="{1822192F-4457-4D08-BD58-BCC6BDECA739}"/>
          </ac:spMkLst>
        </pc:spChg>
        <pc:spChg chg="mod">
          <ac:chgData name="Amal R Babu" userId="3a292d0a-112b-4bc3-bf38-7771656893d2" providerId="ADAL" clId="{0FCE6D5F-006C-4D23-9A18-490413F039D0}" dt="2022-02-11T05:24:16.163" v="813" actId="165"/>
          <ac:spMkLst>
            <pc:docMk/>
            <pc:sldMk cId="1587944774" sldId="272"/>
            <ac:spMk id="178" creationId="{AB09BED5-E072-4CDF-BB1C-D96E900AC263}"/>
          </ac:spMkLst>
        </pc:spChg>
        <pc:spChg chg="mod">
          <ac:chgData name="Amal R Babu" userId="3a292d0a-112b-4bc3-bf38-7771656893d2" providerId="ADAL" clId="{0FCE6D5F-006C-4D23-9A18-490413F039D0}" dt="2022-02-11T05:24:16.163" v="813" actId="165"/>
          <ac:spMkLst>
            <pc:docMk/>
            <pc:sldMk cId="1587944774" sldId="272"/>
            <ac:spMk id="179" creationId="{8A021D50-8F27-4648-87BA-B381E65F782D}"/>
          </ac:spMkLst>
        </pc:spChg>
        <pc:spChg chg="mod">
          <ac:chgData name="Amal R Babu" userId="3a292d0a-112b-4bc3-bf38-7771656893d2" providerId="ADAL" clId="{0FCE6D5F-006C-4D23-9A18-490413F039D0}" dt="2022-02-11T05:24:16.163" v="813" actId="165"/>
          <ac:spMkLst>
            <pc:docMk/>
            <pc:sldMk cId="1587944774" sldId="272"/>
            <ac:spMk id="180" creationId="{DC643A53-6F33-4F4D-8C18-854B47BA7222}"/>
          </ac:spMkLst>
        </pc:spChg>
        <pc:spChg chg="mod">
          <ac:chgData name="Amal R Babu" userId="3a292d0a-112b-4bc3-bf38-7771656893d2" providerId="ADAL" clId="{0FCE6D5F-006C-4D23-9A18-490413F039D0}" dt="2022-02-11T05:24:16.163" v="813" actId="165"/>
          <ac:spMkLst>
            <pc:docMk/>
            <pc:sldMk cId="1587944774" sldId="272"/>
            <ac:spMk id="181" creationId="{C168AF7E-4AF7-4234-8DD9-44B956ECC8F0}"/>
          </ac:spMkLst>
        </pc:spChg>
        <pc:spChg chg="mod">
          <ac:chgData name="Amal R Babu" userId="3a292d0a-112b-4bc3-bf38-7771656893d2" providerId="ADAL" clId="{0FCE6D5F-006C-4D23-9A18-490413F039D0}" dt="2022-02-11T05:24:16.163" v="813" actId="165"/>
          <ac:spMkLst>
            <pc:docMk/>
            <pc:sldMk cId="1587944774" sldId="272"/>
            <ac:spMk id="182" creationId="{1D557F8B-E3B0-4EB0-AAC4-FA71EB9C3CC3}"/>
          </ac:spMkLst>
        </pc:spChg>
        <pc:spChg chg="mod">
          <ac:chgData name="Amal R Babu" userId="3a292d0a-112b-4bc3-bf38-7771656893d2" providerId="ADAL" clId="{0FCE6D5F-006C-4D23-9A18-490413F039D0}" dt="2022-02-11T05:24:16.163" v="813" actId="165"/>
          <ac:spMkLst>
            <pc:docMk/>
            <pc:sldMk cId="1587944774" sldId="272"/>
            <ac:spMk id="183" creationId="{573C9712-4813-45E0-A779-F1434B2B844C}"/>
          </ac:spMkLst>
        </pc:spChg>
        <pc:spChg chg="mod">
          <ac:chgData name="Amal R Babu" userId="3a292d0a-112b-4bc3-bf38-7771656893d2" providerId="ADAL" clId="{0FCE6D5F-006C-4D23-9A18-490413F039D0}" dt="2022-02-11T05:24:16.163" v="813" actId="165"/>
          <ac:spMkLst>
            <pc:docMk/>
            <pc:sldMk cId="1587944774" sldId="272"/>
            <ac:spMk id="184" creationId="{FD8B7881-2A4C-4460-86F1-E8B0F61B3834}"/>
          </ac:spMkLst>
        </pc:spChg>
        <pc:spChg chg="mod">
          <ac:chgData name="Amal R Babu" userId="3a292d0a-112b-4bc3-bf38-7771656893d2" providerId="ADAL" clId="{0FCE6D5F-006C-4D23-9A18-490413F039D0}" dt="2022-02-11T05:24:16.163" v="813" actId="165"/>
          <ac:spMkLst>
            <pc:docMk/>
            <pc:sldMk cId="1587944774" sldId="272"/>
            <ac:spMk id="185" creationId="{3B273F71-C1DF-4F7B-B452-475389A14438}"/>
          </ac:spMkLst>
        </pc:spChg>
        <pc:spChg chg="mod">
          <ac:chgData name="Amal R Babu" userId="3a292d0a-112b-4bc3-bf38-7771656893d2" providerId="ADAL" clId="{0FCE6D5F-006C-4D23-9A18-490413F039D0}" dt="2022-02-11T05:24:16.163" v="813" actId="165"/>
          <ac:spMkLst>
            <pc:docMk/>
            <pc:sldMk cId="1587944774" sldId="272"/>
            <ac:spMk id="186" creationId="{30179CE3-7035-4140-BA7F-BAF4020CEAB7}"/>
          </ac:spMkLst>
        </pc:spChg>
        <pc:spChg chg="mod">
          <ac:chgData name="Amal R Babu" userId="3a292d0a-112b-4bc3-bf38-7771656893d2" providerId="ADAL" clId="{0FCE6D5F-006C-4D23-9A18-490413F039D0}" dt="2022-02-11T05:24:16.163" v="813" actId="165"/>
          <ac:spMkLst>
            <pc:docMk/>
            <pc:sldMk cId="1587944774" sldId="272"/>
            <ac:spMk id="187" creationId="{AF5D74C3-9C9D-4E23-8ECA-877AF86361D8}"/>
          </ac:spMkLst>
        </pc:spChg>
        <pc:spChg chg="mod">
          <ac:chgData name="Amal R Babu" userId="3a292d0a-112b-4bc3-bf38-7771656893d2" providerId="ADAL" clId="{0FCE6D5F-006C-4D23-9A18-490413F039D0}" dt="2022-02-11T05:24:16.163" v="813" actId="165"/>
          <ac:spMkLst>
            <pc:docMk/>
            <pc:sldMk cId="1587944774" sldId="272"/>
            <ac:spMk id="188" creationId="{E6AC296C-3928-41DB-B23D-776E148D2004}"/>
          </ac:spMkLst>
        </pc:spChg>
        <pc:spChg chg="mod">
          <ac:chgData name="Amal R Babu" userId="3a292d0a-112b-4bc3-bf38-7771656893d2" providerId="ADAL" clId="{0FCE6D5F-006C-4D23-9A18-490413F039D0}" dt="2022-02-11T05:24:16.163" v="813" actId="165"/>
          <ac:spMkLst>
            <pc:docMk/>
            <pc:sldMk cId="1587944774" sldId="272"/>
            <ac:spMk id="189" creationId="{928EB0DD-B41F-40BC-BA7F-D9C73C951CCF}"/>
          </ac:spMkLst>
        </pc:spChg>
        <pc:spChg chg="mod">
          <ac:chgData name="Amal R Babu" userId="3a292d0a-112b-4bc3-bf38-7771656893d2" providerId="ADAL" clId="{0FCE6D5F-006C-4D23-9A18-490413F039D0}" dt="2022-02-11T05:24:16.163" v="813" actId="165"/>
          <ac:spMkLst>
            <pc:docMk/>
            <pc:sldMk cId="1587944774" sldId="272"/>
            <ac:spMk id="190" creationId="{6F2B7469-84D2-433E-A753-BAF978A0BBC5}"/>
          </ac:spMkLst>
        </pc:spChg>
        <pc:spChg chg="mod">
          <ac:chgData name="Amal R Babu" userId="3a292d0a-112b-4bc3-bf38-7771656893d2" providerId="ADAL" clId="{0FCE6D5F-006C-4D23-9A18-490413F039D0}" dt="2022-02-11T05:24:16.163" v="813" actId="165"/>
          <ac:spMkLst>
            <pc:docMk/>
            <pc:sldMk cId="1587944774" sldId="272"/>
            <ac:spMk id="191" creationId="{A2BB9412-2D27-460A-A4D2-27769F634B20}"/>
          </ac:spMkLst>
        </pc:spChg>
        <pc:spChg chg="mod">
          <ac:chgData name="Amal R Babu" userId="3a292d0a-112b-4bc3-bf38-7771656893d2" providerId="ADAL" clId="{0FCE6D5F-006C-4D23-9A18-490413F039D0}" dt="2022-02-11T05:24:16.163" v="813" actId="165"/>
          <ac:spMkLst>
            <pc:docMk/>
            <pc:sldMk cId="1587944774" sldId="272"/>
            <ac:spMk id="192" creationId="{5D90F01E-E81C-4D0C-BD77-BA7555E9C152}"/>
          </ac:spMkLst>
        </pc:spChg>
        <pc:spChg chg="mod">
          <ac:chgData name="Amal R Babu" userId="3a292d0a-112b-4bc3-bf38-7771656893d2" providerId="ADAL" clId="{0FCE6D5F-006C-4D23-9A18-490413F039D0}" dt="2022-02-11T05:24:16.163" v="813" actId="165"/>
          <ac:spMkLst>
            <pc:docMk/>
            <pc:sldMk cId="1587944774" sldId="272"/>
            <ac:spMk id="193" creationId="{8F9B240F-790D-4647-B0CE-01997303D18F}"/>
          </ac:spMkLst>
        </pc:spChg>
        <pc:spChg chg="mod">
          <ac:chgData name="Amal R Babu" userId="3a292d0a-112b-4bc3-bf38-7771656893d2" providerId="ADAL" clId="{0FCE6D5F-006C-4D23-9A18-490413F039D0}" dt="2022-02-11T05:24:16.163" v="813" actId="165"/>
          <ac:spMkLst>
            <pc:docMk/>
            <pc:sldMk cId="1587944774" sldId="272"/>
            <ac:spMk id="194" creationId="{4CC8810B-E880-4541-B49A-72FBFE7CD150}"/>
          </ac:spMkLst>
        </pc:spChg>
        <pc:spChg chg="mod">
          <ac:chgData name="Amal R Babu" userId="3a292d0a-112b-4bc3-bf38-7771656893d2" providerId="ADAL" clId="{0FCE6D5F-006C-4D23-9A18-490413F039D0}" dt="2022-02-11T05:24:16.163" v="813" actId="165"/>
          <ac:spMkLst>
            <pc:docMk/>
            <pc:sldMk cId="1587944774" sldId="272"/>
            <ac:spMk id="195" creationId="{8E24F449-A4F3-4194-820E-466382103605}"/>
          </ac:spMkLst>
        </pc:spChg>
        <pc:spChg chg="mod">
          <ac:chgData name="Amal R Babu" userId="3a292d0a-112b-4bc3-bf38-7771656893d2" providerId="ADAL" clId="{0FCE6D5F-006C-4D23-9A18-490413F039D0}" dt="2022-02-11T05:24:16.163" v="813" actId="165"/>
          <ac:spMkLst>
            <pc:docMk/>
            <pc:sldMk cId="1587944774" sldId="272"/>
            <ac:spMk id="196" creationId="{9FDC00ED-ED02-4B01-8A22-B744293E2DF0}"/>
          </ac:spMkLst>
        </pc:spChg>
        <pc:spChg chg="mod">
          <ac:chgData name="Amal R Babu" userId="3a292d0a-112b-4bc3-bf38-7771656893d2" providerId="ADAL" clId="{0FCE6D5F-006C-4D23-9A18-490413F039D0}" dt="2022-02-11T05:24:16.163" v="813" actId="165"/>
          <ac:spMkLst>
            <pc:docMk/>
            <pc:sldMk cId="1587944774" sldId="272"/>
            <ac:spMk id="197" creationId="{32631D49-2B81-4D0A-9C89-FE53E8DBA30F}"/>
          </ac:spMkLst>
        </pc:spChg>
        <pc:spChg chg="mod">
          <ac:chgData name="Amal R Babu" userId="3a292d0a-112b-4bc3-bf38-7771656893d2" providerId="ADAL" clId="{0FCE6D5F-006C-4D23-9A18-490413F039D0}" dt="2022-02-11T05:24:16.163" v="813" actId="165"/>
          <ac:spMkLst>
            <pc:docMk/>
            <pc:sldMk cId="1587944774" sldId="272"/>
            <ac:spMk id="198" creationId="{00E9607B-772F-4B43-859F-E526D4D2A6FD}"/>
          </ac:spMkLst>
        </pc:spChg>
        <pc:spChg chg="mod">
          <ac:chgData name="Amal R Babu" userId="3a292d0a-112b-4bc3-bf38-7771656893d2" providerId="ADAL" clId="{0FCE6D5F-006C-4D23-9A18-490413F039D0}" dt="2022-02-11T05:24:16.163" v="813" actId="165"/>
          <ac:spMkLst>
            <pc:docMk/>
            <pc:sldMk cId="1587944774" sldId="272"/>
            <ac:spMk id="199" creationId="{4DDCFB7D-14E8-44FB-8870-6F24A3F44605}"/>
          </ac:spMkLst>
        </pc:spChg>
        <pc:spChg chg="mod">
          <ac:chgData name="Amal R Babu" userId="3a292d0a-112b-4bc3-bf38-7771656893d2" providerId="ADAL" clId="{0FCE6D5F-006C-4D23-9A18-490413F039D0}" dt="2022-02-11T05:24:16.163" v="813" actId="165"/>
          <ac:spMkLst>
            <pc:docMk/>
            <pc:sldMk cId="1587944774" sldId="272"/>
            <ac:spMk id="200" creationId="{709FFBCF-EE1A-44FA-92E9-6763931A532F}"/>
          </ac:spMkLst>
        </pc:spChg>
        <pc:spChg chg="mod">
          <ac:chgData name="Amal R Babu" userId="3a292d0a-112b-4bc3-bf38-7771656893d2" providerId="ADAL" clId="{0FCE6D5F-006C-4D23-9A18-490413F039D0}" dt="2022-02-11T05:24:16.163" v="813" actId="165"/>
          <ac:spMkLst>
            <pc:docMk/>
            <pc:sldMk cId="1587944774" sldId="272"/>
            <ac:spMk id="201" creationId="{A3DF148B-65C5-4CE0-9780-58A8B4B1174D}"/>
          </ac:spMkLst>
        </pc:spChg>
        <pc:spChg chg="mod">
          <ac:chgData name="Amal R Babu" userId="3a292d0a-112b-4bc3-bf38-7771656893d2" providerId="ADAL" clId="{0FCE6D5F-006C-4D23-9A18-490413F039D0}" dt="2022-02-11T05:24:16.163" v="813" actId="165"/>
          <ac:spMkLst>
            <pc:docMk/>
            <pc:sldMk cId="1587944774" sldId="272"/>
            <ac:spMk id="202" creationId="{A7A58D8A-1643-4254-829A-189B4BCD5CE1}"/>
          </ac:spMkLst>
        </pc:spChg>
        <pc:spChg chg="mod">
          <ac:chgData name="Amal R Babu" userId="3a292d0a-112b-4bc3-bf38-7771656893d2" providerId="ADAL" clId="{0FCE6D5F-006C-4D23-9A18-490413F039D0}" dt="2022-02-11T05:24:16.163" v="813" actId="165"/>
          <ac:spMkLst>
            <pc:docMk/>
            <pc:sldMk cId="1587944774" sldId="272"/>
            <ac:spMk id="203" creationId="{F893828F-95A8-4EBE-8716-F13A802577C9}"/>
          </ac:spMkLst>
        </pc:spChg>
        <pc:spChg chg="mod">
          <ac:chgData name="Amal R Babu" userId="3a292d0a-112b-4bc3-bf38-7771656893d2" providerId="ADAL" clId="{0FCE6D5F-006C-4D23-9A18-490413F039D0}" dt="2022-02-11T05:24:16.163" v="813" actId="165"/>
          <ac:spMkLst>
            <pc:docMk/>
            <pc:sldMk cId="1587944774" sldId="272"/>
            <ac:spMk id="204" creationId="{290100A1-3915-47C4-81B3-E06FEF243B61}"/>
          </ac:spMkLst>
        </pc:spChg>
        <pc:spChg chg="mod">
          <ac:chgData name="Amal R Babu" userId="3a292d0a-112b-4bc3-bf38-7771656893d2" providerId="ADAL" clId="{0FCE6D5F-006C-4D23-9A18-490413F039D0}" dt="2022-02-11T05:24:16.163" v="813" actId="165"/>
          <ac:spMkLst>
            <pc:docMk/>
            <pc:sldMk cId="1587944774" sldId="272"/>
            <ac:spMk id="205" creationId="{C3C11A5A-6081-4722-9CB4-C9EA4A5F891A}"/>
          </ac:spMkLst>
        </pc:spChg>
        <pc:spChg chg="mod">
          <ac:chgData name="Amal R Babu" userId="3a292d0a-112b-4bc3-bf38-7771656893d2" providerId="ADAL" clId="{0FCE6D5F-006C-4D23-9A18-490413F039D0}" dt="2022-02-11T05:24:16.163" v="813" actId="165"/>
          <ac:spMkLst>
            <pc:docMk/>
            <pc:sldMk cId="1587944774" sldId="272"/>
            <ac:spMk id="206" creationId="{5ADE27A6-4AFF-40C1-ADA9-DC9EBFCB13C8}"/>
          </ac:spMkLst>
        </pc:spChg>
        <pc:spChg chg="mod">
          <ac:chgData name="Amal R Babu" userId="3a292d0a-112b-4bc3-bf38-7771656893d2" providerId="ADAL" clId="{0FCE6D5F-006C-4D23-9A18-490413F039D0}" dt="2022-02-11T05:24:16.163" v="813" actId="165"/>
          <ac:spMkLst>
            <pc:docMk/>
            <pc:sldMk cId="1587944774" sldId="272"/>
            <ac:spMk id="207" creationId="{B6123D75-062E-4251-9099-7B096992B366}"/>
          </ac:spMkLst>
        </pc:spChg>
        <pc:spChg chg="mod">
          <ac:chgData name="Amal R Babu" userId="3a292d0a-112b-4bc3-bf38-7771656893d2" providerId="ADAL" clId="{0FCE6D5F-006C-4D23-9A18-490413F039D0}" dt="2022-02-11T05:24:16.163" v="813" actId="165"/>
          <ac:spMkLst>
            <pc:docMk/>
            <pc:sldMk cId="1587944774" sldId="272"/>
            <ac:spMk id="208" creationId="{BD9118F2-2009-4238-8308-1BCAE7462107}"/>
          </ac:spMkLst>
        </pc:spChg>
        <pc:spChg chg="mod">
          <ac:chgData name="Amal R Babu" userId="3a292d0a-112b-4bc3-bf38-7771656893d2" providerId="ADAL" clId="{0FCE6D5F-006C-4D23-9A18-490413F039D0}" dt="2022-02-11T05:24:16.163" v="813" actId="165"/>
          <ac:spMkLst>
            <pc:docMk/>
            <pc:sldMk cId="1587944774" sldId="272"/>
            <ac:spMk id="209" creationId="{D08FE800-23A4-4C03-B760-F9B5C5F21872}"/>
          </ac:spMkLst>
        </pc:spChg>
        <pc:spChg chg="mod">
          <ac:chgData name="Amal R Babu" userId="3a292d0a-112b-4bc3-bf38-7771656893d2" providerId="ADAL" clId="{0FCE6D5F-006C-4D23-9A18-490413F039D0}" dt="2022-02-11T05:24:16.163" v="813" actId="165"/>
          <ac:spMkLst>
            <pc:docMk/>
            <pc:sldMk cId="1587944774" sldId="272"/>
            <ac:spMk id="210" creationId="{F274F68B-D3B0-4BFA-8E55-8806D2A8AECC}"/>
          </ac:spMkLst>
        </pc:spChg>
        <pc:spChg chg="mod">
          <ac:chgData name="Amal R Babu" userId="3a292d0a-112b-4bc3-bf38-7771656893d2" providerId="ADAL" clId="{0FCE6D5F-006C-4D23-9A18-490413F039D0}" dt="2022-02-11T05:24:16.163" v="813" actId="165"/>
          <ac:spMkLst>
            <pc:docMk/>
            <pc:sldMk cId="1587944774" sldId="272"/>
            <ac:spMk id="211" creationId="{51E2ABD3-AEA1-4FEA-8A68-376389D4ACE5}"/>
          </ac:spMkLst>
        </pc:spChg>
        <pc:spChg chg="mod">
          <ac:chgData name="Amal R Babu" userId="3a292d0a-112b-4bc3-bf38-7771656893d2" providerId="ADAL" clId="{0FCE6D5F-006C-4D23-9A18-490413F039D0}" dt="2022-02-11T05:24:16.163" v="813" actId="165"/>
          <ac:spMkLst>
            <pc:docMk/>
            <pc:sldMk cId="1587944774" sldId="272"/>
            <ac:spMk id="212" creationId="{F06625ED-CA44-4D40-A6D1-FC3F6270742E}"/>
          </ac:spMkLst>
        </pc:spChg>
        <pc:spChg chg="mod">
          <ac:chgData name="Amal R Babu" userId="3a292d0a-112b-4bc3-bf38-7771656893d2" providerId="ADAL" clId="{0FCE6D5F-006C-4D23-9A18-490413F039D0}" dt="2022-02-11T05:24:16.163" v="813" actId="165"/>
          <ac:spMkLst>
            <pc:docMk/>
            <pc:sldMk cId="1587944774" sldId="272"/>
            <ac:spMk id="213" creationId="{85D8861F-41B0-41FB-90B2-7EAB86572178}"/>
          </ac:spMkLst>
        </pc:spChg>
        <pc:spChg chg="mod">
          <ac:chgData name="Amal R Babu" userId="3a292d0a-112b-4bc3-bf38-7771656893d2" providerId="ADAL" clId="{0FCE6D5F-006C-4D23-9A18-490413F039D0}" dt="2022-02-11T05:24:16.163" v="813" actId="165"/>
          <ac:spMkLst>
            <pc:docMk/>
            <pc:sldMk cId="1587944774" sldId="272"/>
            <ac:spMk id="214" creationId="{4F801AD2-1A35-41A4-84E8-BF04F7382EBD}"/>
          </ac:spMkLst>
        </pc:spChg>
        <pc:spChg chg="mod">
          <ac:chgData name="Amal R Babu" userId="3a292d0a-112b-4bc3-bf38-7771656893d2" providerId="ADAL" clId="{0FCE6D5F-006C-4D23-9A18-490413F039D0}" dt="2022-02-11T05:24:16.163" v="813" actId="165"/>
          <ac:spMkLst>
            <pc:docMk/>
            <pc:sldMk cId="1587944774" sldId="272"/>
            <ac:spMk id="215" creationId="{575A7924-D888-4BC0-A6AA-A9A58D1DB531}"/>
          </ac:spMkLst>
        </pc:spChg>
        <pc:spChg chg="mod">
          <ac:chgData name="Amal R Babu" userId="3a292d0a-112b-4bc3-bf38-7771656893d2" providerId="ADAL" clId="{0FCE6D5F-006C-4D23-9A18-490413F039D0}" dt="2022-02-11T05:24:16.163" v="813" actId="165"/>
          <ac:spMkLst>
            <pc:docMk/>
            <pc:sldMk cId="1587944774" sldId="272"/>
            <ac:spMk id="216" creationId="{D79D4D42-934B-457A-9A38-B10A01E518DB}"/>
          </ac:spMkLst>
        </pc:spChg>
        <pc:spChg chg="mod">
          <ac:chgData name="Amal R Babu" userId="3a292d0a-112b-4bc3-bf38-7771656893d2" providerId="ADAL" clId="{0FCE6D5F-006C-4D23-9A18-490413F039D0}" dt="2022-02-11T05:24:16.163" v="813" actId="165"/>
          <ac:spMkLst>
            <pc:docMk/>
            <pc:sldMk cId="1587944774" sldId="272"/>
            <ac:spMk id="217" creationId="{5348A0BE-89CC-45D2-A45E-1399BC5634D1}"/>
          </ac:spMkLst>
        </pc:spChg>
        <pc:spChg chg="mod">
          <ac:chgData name="Amal R Babu" userId="3a292d0a-112b-4bc3-bf38-7771656893d2" providerId="ADAL" clId="{0FCE6D5F-006C-4D23-9A18-490413F039D0}" dt="2022-02-11T05:24:16.163" v="813" actId="165"/>
          <ac:spMkLst>
            <pc:docMk/>
            <pc:sldMk cId="1587944774" sldId="272"/>
            <ac:spMk id="218" creationId="{BBB69661-79CA-45A0-B869-FF36CB616806}"/>
          </ac:spMkLst>
        </pc:spChg>
        <pc:spChg chg="mod">
          <ac:chgData name="Amal R Babu" userId="3a292d0a-112b-4bc3-bf38-7771656893d2" providerId="ADAL" clId="{0FCE6D5F-006C-4D23-9A18-490413F039D0}" dt="2022-02-11T05:24:16.163" v="813" actId="165"/>
          <ac:spMkLst>
            <pc:docMk/>
            <pc:sldMk cId="1587944774" sldId="272"/>
            <ac:spMk id="219" creationId="{E68E7BFE-461A-43A4-A1A9-3DD3A82BAE24}"/>
          </ac:spMkLst>
        </pc:spChg>
        <pc:spChg chg="mod">
          <ac:chgData name="Amal R Babu" userId="3a292d0a-112b-4bc3-bf38-7771656893d2" providerId="ADAL" clId="{0FCE6D5F-006C-4D23-9A18-490413F039D0}" dt="2022-02-11T05:24:16.163" v="813" actId="165"/>
          <ac:spMkLst>
            <pc:docMk/>
            <pc:sldMk cId="1587944774" sldId="272"/>
            <ac:spMk id="220" creationId="{B4D20188-2BDF-41D1-9216-16B99A9FF0F7}"/>
          </ac:spMkLst>
        </pc:spChg>
        <pc:spChg chg="mod">
          <ac:chgData name="Amal R Babu" userId="3a292d0a-112b-4bc3-bf38-7771656893d2" providerId="ADAL" clId="{0FCE6D5F-006C-4D23-9A18-490413F039D0}" dt="2022-02-11T05:24:16.163" v="813" actId="165"/>
          <ac:spMkLst>
            <pc:docMk/>
            <pc:sldMk cId="1587944774" sldId="272"/>
            <ac:spMk id="221" creationId="{DFB14FA8-3D3B-421D-A2F6-3C76D9019D76}"/>
          </ac:spMkLst>
        </pc:spChg>
        <pc:spChg chg="mod">
          <ac:chgData name="Amal R Babu" userId="3a292d0a-112b-4bc3-bf38-7771656893d2" providerId="ADAL" clId="{0FCE6D5F-006C-4D23-9A18-490413F039D0}" dt="2022-02-11T05:24:16.163" v="813" actId="165"/>
          <ac:spMkLst>
            <pc:docMk/>
            <pc:sldMk cId="1587944774" sldId="272"/>
            <ac:spMk id="222" creationId="{741336D4-AFD4-461A-B446-4DF68D58D579}"/>
          </ac:spMkLst>
        </pc:spChg>
        <pc:spChg chg="mod">
          <ac:chgData name="Amal R Babu" userId="3a292d0a-112b-4bc3-bf38-7771656893d2" providerId="ADAL" clId="{0FCE6D5F-006C-4D23-9A18-490413F039D0}" dt="2022-02-11T05:24:16.163" v="813" actId="165"/>
          <ac:spMkLst>
            <pc:docMk/>
            <pc:sldMk cId="1587944774" sldId="272"/>
            <ac:spMk id="223" creationId="{8BD9DC24-55BA-4D6C-8793-C66648976B67}"/>
          </ac:spMkLst>
        </pc:spChg>
        <pc:spChg chg="mod">
          <ac:chgData name="Amal R Babu" userId="3a292d0a-112b-4bc3-bf38-7771656893d2" providerId="ADAL" clId="{0FCE6D5F-006C-4D23-9A18-490413F039D0}" dt="2022-02-11T05:24:16.163" v="813" actId="165"/>
          <ac:spMkLst>
            <pc:docMk/>
            <pc:sldMk cId="1587944774" sldId="272"/>
            <ac:spMk id="224" creationId="{01A22159-3A74-4E0D-99EA-4EBFB296666F}"/>
          </ac:spMkLst>
        </pc:spChg>
        <pc:spChg chg="mod">
          <ac:chgData name="Amal R Babu" userId="3a292d0a-112b-4bc3-bf38-7771656893d2" providerId="ADAL" clId="{0FCE6D5F-006C-4D23-9A18-490413F039D0}" dt="2022-02-11T05:24:16.163" v="813" actId="165"/>
          <ac:spMkLst>
            <pc:docMk/>
            <pc:sldMk cId="1587944774" sldId="272"/>
            <ac:spMk id="225" creationId="{ED726CBC-A91B-4C40-844A-A9D5EDEDFE3D}"/>
          </ac:spMkLst>
        </pc:spChg>
        <pc:spChg chg="mod">
          <ac:chgData name="Amal R Babu" userId="3a292d0a-112b-4bc3-bf38-7771656893d2" providerId="ADAL" clId="{0FCE6D5F-006C-4D23-9A18-490413F039D0}" dt="2022-02-11T05:24:16.163" v="813" actId="165"/>
          <ac:spMkLst>
            <pc:docMk/>
            <pc:sldMk cId="1587944774" sldId="272"/>
            <ac:spMk id="226" creationId="{AB7361AD-51CD-49F2-B7C6-B7A422CA3D3F}"/>
          </ac:spMkLst>
        </pc:spChg>
        <pc:spChg chg="mod">
          <ac:chgData name="Amal R Babu" userId="3a292d0a-112b-4bc3-bf38-7771656893d2" providerId="ADAL" clId="{0FCE6D5F-006C-4D23-9A18-490413F039D0}" dt="2022-02-11T05:24:16.163" v="813" actId="165"/>
          <ac:spMkLst>
            <pc:docMk/>
            <pc:sldMk cId="1587944774" sldId="272"/>
            <ac:spMk id="227" creationId="{8C0D8386-9CD4-42D3-92B0-1059AA30B81C}"/>
          </ac:spMkLst>
        </pc:spChg>
        <pc:spChg chg="mod">
          <ac:chgData name="Amal R Babu" userId="3a292d0a-112b-4bc3-bf38-7771656893d2" providerId="ADAL" clId="{0FCE6D5F-006C-4D23-9A18-490413F039D0}" dt="2022-02-11T05:24:16.163" v="813" actId="165"/>
          <ac:spMkLst>
            <pc:docMk/>
            <pc:sldMk cId="1587944774" sldId="272"/>
            <ac:spMk id="228" creationId="{5804D554-928C-4B62-A932-2ED848B2E328}"/>
          </ac:spMkLst>
        </pc:spChg>
        <pc:spChg chg="mod">
          <ac:chgData name="Amal R Babu" userId="3a292d0a-112b-4bc3-bf38-7771656893d2" providerId="ADAL" clId="{0FCE6D5F-006C-4D23-9A18-490413F039D0}" dt="2022-02-11T05:24:16.163" v="813" actId="165"/>
          <ac:spMkLst>
            <pc:docMk/>
            <pc:sldMk cId="1587944774" sldId="272"/>
            <ac:spMk id="229" creationId="{242E62FD-E8B9-49FC-A0D2-8610B7D2BB5F}"/>
          </ac:spMkLst>
        </pc:spChg>
        <pc:spChg chg="mod">
          <ac:chgData name="Amal R Babu" userId="3a292d0a-112b-4bc3-bf38-7771656893d2" providerId="ADAL" clId="{0FCE6D5F-006C-4D23-9A18-490413F039D0}" dt="2022-02-11T05:24:16.163" v="813" actId="165"/>
          <ac:spMkLst>
            <pc:docMk/>
            <pc:sldMk cId="1587944774" sldId="272"/>
            <ac:spMk id="230" creationId="{9F65561E-B8B5-4218-BE5C-EBFD6BBEE9BA}"/>
          </ac:spMkLst>
        </pc:spChg>
        <pc:spChg chg="mod">
          <ac:chgData name="Amal R Babu" userId="3a292d0a-112b-4bc3-bf38-7771656893d2" providerId="ADAL" clId="{0FCE6D5F-006C-4D23-9A18-490413F039D0}" dt="2022-02-11T05:24:16.163" v="813" actId="165"/>
          <ac:spMkLst>
            <pc:docMk/>
            <pc:sldMk cId="1587944774" sldId="272"/>
            <ac:spMk id="231" creationId="{B6A9570C-3817-40D5-BFE1-09BB8DDACC7D}"/>
          </ac:spMkLst>
        </pc:spChg>
        <pc:spChg chg="mod">
          <ac:chgData name="Amal R Babu" userId="3a292d0a-112b-4bc3-bf38-7771656893d2" providerId="ADAL" clId="{0FCE6D5F-006C-4D23-9A18-490413F039D0}" dt="2022-02-11T05:24:16.163" v="813" actId="165"/>
          <ac:spMkLst>
            <pc:docMk/>
            <pc:sldMk cId="1587944774" sldId="272"/>
            <ac:spMk id="232" creationId="{C02F1E98-6219-4DC4-91CD-0AC7E611777F}"/>
          </ac:spMkLst>
        </pc:spChg>
        <pc:spChg chg="mod">
          <ac:chgData name="Amal R Babu" userId="3a292d0a-112b-4bc3-bf38-7771656893d2" providerId="ADAL" clId="{0FCE6D5F-006C-4D23-9A18-490413F039D0}" dt="2022-02-11T05:24:16.163" v="813" actId="165"/>
          <ac:spMkLst>
            <pc:docMk/>
            <pc:sldMk cId="1587944774" sldId="272"/>
            <ac:spMk id="233" creationId="{FC46E94E-88AA-4219-8A67-6E03AC7FB71A}"/>
          </ac:spMkLst>
        </pc:spChg>
        <pc:spChg chg="mod">
          <ac:chgData name="Amal R Babu" userId="3a292d0a-112b-4bc3-bf38-7771656893d2" providerId="ADAL" clId="{0FCE6D5F-006C-4D23-9A18-490413F039D0}" dt="2022-02-11T05:24:16.163" v="813" actId="165"/>
          <ac:spMkLst>
            <pc:docMk/>
            <pc:sldMk cId="1587944774" sldId="272"/>
            <ac:spMk id="234" creationId="{7856A994-68E0-4D85-88F7-1EB30FFB2011}"/>
          </ac:spMkLst>
        </pc:spChg>
        <pc:spChg chg="mod">
          <ac:chgData name="Amal R Babu" userId="3a292d0a-112b-4bc3-bf38-7771656893d2" providerId="ADAL" clId="{0FCE6D5F-006C-4D23-9A18-490413F039D0}" dt="2022-02-11T05:24:16.163" v="813" actId="165"/>
          <ac:spMkLst>
            <pc:docMk/>
            <pc:sldMk cId="1587944774" sldId="272"/>
            <ac:spMk id="235" creationId="{2F1212AF-1C2E-462A-B742-3FEACA802B5B}"/>
          </ac:spMkLst>
        </pc:spChg>
        <pc:spChg chg="mod">
          <ac:chgData name="Amal R Babu" userId="3a292d0a-112b-4bc3-bf38-7771656893d2" providerId="ADAL" clId="{0FCE6D5F-006C-4D23-9A18-490413F039D0}" dt="2022-02-11T05:24:16.163" v="813" actId="165"/>
          <ac:spMkLst>
            <pc:docMk/>
            <pc:sldMk cId="1587944774" sldId="272"/>
            <ac:spMk id="236" creationId="{27CE6C25-58DB-460E-9574-B0D786156687}"/>
          </ac:spMkLst>
        </pc:spChg>
        <pc:spChg chg="mod">
          <ac:chgData name="Amal R Babu" userId="3a292d0a-112b-4bc3-bf38-7771656893d2" providerId="ADAL" clId="{0FCE6D5F-006C-4D23-9A18-490413F039D0}" dt="2022-02-11T05:24:16.163" v="813" actId="165"/>
          <ac:spMkLst>
            <pc:docMk/>
            <pc:sldMk cId="1587944774" sldId="272"/>
            <ac:spMk id="237" creationId="{F42CB5E2-A950-4996-B214-B6D827F18E65}"/>
          </ac:spMkLst>
        </pc:spChg>
        <pc:spChg chg="mod">
          <ac:chgData name="Amal R Babu" userId="3a292d0a-112b-4bc3-bf38-7771656893d2" providerId="ADAL" clId="{0FCE6D5F-006C-4D23-9A18-490413F039D0}" dt="2022-02-11T05:24:16.163" v="813" actId="165"/>
          <ac:spMkLst>
            <pc:docMk/>
            <pc:sldMk cId="1587944774" sldId="272"/>
            <ac:spMk id="238" creationId="{9341F17E-8E6A-4A5A-A63B-C531DE4D75BF}"/>
          </ac:spMkLst>
        </pc:spChg>
        <pc:spChg chg="mod">
          <ac:chgData name="Amal R Babu" userId="3a292d0a-112b-4bc3-bf38-7771656893d2" providerId="ADAL" clId="{0FCE6D5F-006C-4D23-9A18-490413F039D0}" dt="2022-02-11T05:24:16.163" v="813" actId="165"/>
          <ac:spMkLst>
            <pc:docMk/>
            <pc:sldMk cId="1587944774" sldId="272"/>
            <ac:spMk id="239" creationId="{439B5976-39C5-4C00-B799-8778239E5CFB}"/>
          </ac:spMkLst>
        </pc:spChg>
        <pc:spChg chg="mod">
          <ac:chgData name="Amal R Babu" userId="3a292d0a-112b-4bc3-bf38-7771656893d2" providerId="ADAL" clId="{0FCE6D5F-006C-4D23-9A18-490413F039D0}" dt="2022-02-11T05:24:16.163" v="813" actId="165"/>
          <ac:spMkLst>
            <pc:docMk/>
            <pc:sldMk cId="1587944774" sldId="272"/>
            <ac:spMk id="240" creationId="{12502F99-B366-4254-9007-97B5A4353635}"/>
          </ac:spMkLst>
        </pc:spChg>
        <pc:spChg chg="mod">
          <ac:chgData name="Amal R Babu" userId="3a292d0a-112b-4bc3-bf38-7771656893d2" providerId="ADAL" clId="{0FCE6D5F-006C-4D23-9A18-490413F039D0}" dt="2022-02-11T05:24:16.163" v="813" actId="165"/>
          <ac:spMkLst>
            <pc:docMk/>
            <pc:sldMk cId="1587944774" sldId="272"/>
            <ac:spMk id="241" creationId="{347EE8D9-AEB2-4E42-A4B7-8D58E7C5A625}"/>
          </ac:spMkLst>
        </pc:spChg>
        <pc:spChg chg="mod">
          <ac:chgData name="Amal R Babu" userId="3a292d0a-112b-4bc3-bf38-7771656893d2" providerId="ADAL" clId="{0FCE6D5F-006C-4D23-9A18-490413F039D0}" dt="2022-02-11T05:24:16.163" v="813" actId="165"/>
          <ac:spMkLst>
            <pc:docMk/>
            <pc:sldMk cId="1587944774" sldId="272"/>
            <ac:spMk id="242" creationId="{9A065899-683B-493F-8619-626CD537AADA}"/>
          </ac:spMkLst>
        </pc:spChg>
        <pc:spChg chg="mod">
          <ac:chgData name="Amal R Babu" userId="3a292d0a-112b-4bc3-bf38-7771656893d2" providerId="ADAL" clId="{0FCE6D5F-006C-4D23-9A18-490413F039D0}" dt="2022-02-11T05:24:16.163" v="813" actId="165"/>
          <ac:spMkLst>
            <pc:docMk/>
            <pc:sldMk cId="1587944774" sldId="272"/>
            <ac:spMk id="243" creationId="{EFA08627-7074-4087-90C3-06BA2FAC8D56}"/>
          </ac:spMkLst>
        </pc:spChg>
        <pc:spChg chg="mod">
          <ac:chgData name="Amal R Babu" userId="3a292d0a-112b-4bc3-bf38-7771656893d2" providerId="ADAL" clId="{0FCE6D5F-006C-4D23-9A18-490413F039D0}" dt="2022-02-11T05:24:16.163" v="813" actId="165"/>
          <ac:spMkLst>
            <pc:docMk/>
            <pc:sldMk cId="1587944774" sldId="272"/>
            <ac:spMk id="244" creationId="{2BA481EF-2CEE-4FD7-8B22-9BA007F6C05C}"/>
          </ac:spMkLst>
        </pc:spChg>
        <pc:spChg chg="mod">
          <ac:chgData name="Amal R Babu" userId="3a292d0a-112b-4bc3-bf38-7771656893d2" providerId="ADAL" clId="{0FCE6D5F-006C-4D23-9A18-490413F039D0}" dt="2022-02-11T05:24:16.163" v="813" actId="165"/>
          <ac:spMkLst>
            <pc:docMk/>
            <pc:sldMk cId="1587944774" sldId="272"/>
            <ac:spMk id="245" creationId="{B2951BCD-9905-458B-97A2-B58166B4C547}"/>
          </ac:spMkLst>
        </pc:spChg>
        <pc:spChg chg="mod">
          <ac:chgData name="Amal R Babu" userId="3a292d0a-112b-4bc3-bf38-7771656893d2" providerId="ADAL" clId="{0FCE6D5F-006C-4D23-9A18-490413F039D0}" dt="2022-02-11T05:24:16.163" v="813" actId="165"/>
          <ac:spMkLst>
            <pc:docMk/>
            <pc:sldMk cId="1587944774" sldId="272"/>
            <ac:spMk id="246" creationId="{24C28657-F05B-45BA-BA28-C08B7099539D}"/>
          </ac:spMkLst>
        </pc:spChg>
        <pc:spChg chg="mod">
          <ac:chgData name="Amal R Babu" userId="3a292d0a-112b-4bc3-bf38-7771656893d2" providerId="ADAL" clId="{0FCE6D5F-006C-4D23-9A18-490413F039D0}" dt="2022-02-11T05:24:16.163" v="813" actId="165"/>
          <ac:spMkLst>
            <pc:docMk/>
            <pc:sldMk cId="1587944774" sldId="272"/>
            <ac:spMk id="247" creationId="{FA170973-BD38-4D81-8684-937FCA880E82}"/>
          </ac:spMkLst>
        </pc:spChg>
        <pc:spChg chg="mod">
          <ac:chgData name="Amal R Babu" userId="3a292d0a-112b-4bc3-bf38-7771656893d2" providerId="ADAL" clId="{0FCE6D5F-006C-4D23-9A18-490413F039D0}" dt="2022-02-11T05:24:16.163" v="813" actId="165"/>
          <ac:spMkLst>
            <pc:docMk/>
            <pc:sldMk cId="1587944774" sldId="272"/>
            <ac:spMk id="248" creationId="{1566C938-5D92-483E-9B5C-39AD07FD1EBA}"/>
          </ac:spMkLst>
        </pc:spChg>
        <pc:spChg chg="mod">
          <ac:chgData name="Amal R Babu" userId="3a292d0a-112b-4bc3-bf38-7771656893d2" providerId="ADAL" clId="{0FCE6D5F-006C-4D23-9A18-490413F039D0}" dt="2022-02-11T05:24:16.163" v="813" actId="165"/>
          <ac:spMkLst>
            <pc:docMk/>
            <pc:sldMk cId="1587944774" sldId="272"/>
            <ac:spMk id="249" creationId="{0FCBB956-96F0-4910-9EF0-0810EEA3C96E}"/>
          </ac:spMkLst>
        </pc:spChg>
        <pc:spChg chg="mod">
          <ac:chgData name="Amal R Babu" userId="3a292d0a-112b-4bc3-bf38-7771656893d2" providerId="ADAL" clId="{0FCE6D5F-006C-4D23-9A18-490413F039D0}" dt="2022-02-11T05:24:16.163" v="813" actId="165"/>
          <ac:spMkLst>
            <pc:docMk/>
            <pc:sldMk cId="1587944774" sldId="272"/>
            <ac:spMk id="250" creationId="{D9FDC021-9307-4F7E-A8CE-46DB55220FB5}"/>
          </ac:spMkLst>
        </pc:spChg>
        <pc:spChg chg="mod">
          <ac:chgData name="Amal R Babu" userId="3a292d0a-112b-4bc3-bf38-7771656893d2" providerId="ADAL" clId="{0FCE6D5F-006C-4D23-9A18-490413F039D0}" dt="2022-02-11T05:24:16.163" v="813" actId="165"/>
          <ac:spMkLst>
            <pc:docMk/>
            <pc:sldMk cId="1587944774" sldId="272"/>
            <ac:spMk id="251" creationId="{32016431-D70D-4F94-B9AF-411684326B16}"/>
          </ac:spMkLst>
        </pc:spChg>
        <pc:spChg chg="mod">
          <ac:chgData name="Amal R Babu" userId="3a292d0a-112b-4bc3-bf38-7771656893d2" providerId="ADAL" clId="{0FCE6D5F-006C-4D23-9A18-490413F039D0}" dt="2022-02-11T05:24:16.163" v="813" actId="165"/>
          <ac:spMkLst>
            <pc:docMk/>
            <pc:sldMk cId="1587944774" sldId="272"/>
            <ac:spMk id="252" creationId="{4A3A2414-B5CF-431B-BA8D-D56209EDF54D}"/>
          </ac:spMkLst>
        </pc:spChg>
        <pc:spChg chg="mod">
          <ac:chgData name="Amal R Babu" userId="3a292d0a-112b-4bc3-bf38-7771656893d2" providerId="ADAL" clId="{0FCE6D5F-006C-4D23-9A18-490413F039D0}" dt="2022-02-11T05:24:16.163" v="813" actId="165"/>
          <ac:spMkLst>
            <pc:docMk/>
            <pc:sldMk cId="1587944774" sldId="272"/>
            <ac:spMk id="253" creationId="{69429A5E-FF3F-426F-8B8C-260042BB7FD7}"/>
          </ac:spMkLst>
        </pc:spChg>
        <pc:spChg chg="mod">
          <ac:chgData name="Amal R Babu" userId="3a292d0a-112b-4bc3-bf38-7771656893d2" providerId="ADAL" clId="{0FCE6D5F-006C-4D23-9A18-490413F039D0}" dt="2022-02-11T05:24:16.163" v="813" actId="165"/>
          <ac:spMkLst>
            <pc:docMk/>
            <pc:sldMk cId="1587944774" sldId="272"/>
            <ac:spMk id="254" creationId="{AC934550-7499-488E-BEA7-01540FF19321}"/>
          </ac:spMkLst>
        </pc:spChg>
        <pc:spChg chg="mod">
          <ac:chgData name="Amal R Babu" userId="3a292d0a-112b-4bc3-bf38-7771656893d2" providerId="ADAL" clId="{0FCE6D5F-006C-4D23-9A18-490413F039D0}" dt="2022-02-11T05:24:16.163" v="813" actId="165"/>
          <ac:spMkLst>
            <pc:docMk/>
            <pc:sldMk cId="1587944774" sldId="272"/>
            <ac:spMk id="255" creationId="{B29E46AC-F4AB-42B4-A181-3BC3538C80BB}"/>
          </ac:spMkLst>
        </pc:spChg>
        <pc:spChg chg="mod">
          <ac:chgData name="Amal R Babu" userId="3a292d0a-112b-4bc3-bf38-7771656893d2" providerId="ADAL" clId="{0FCE6D5F-006C-4D23-9A18-490413F039D0}" dt="2022-02-11T05:24:16.163" v="813" actId="165"/>
          <ac:spMkLst>
            <pc:docMk/>
            <pc:sldMk cId="1587944774" sldId="272"/>
            <ac:spMk id="256" creationId="{E19A0C21-7CA5-4587-81CA-92B1188C7079}"/>
          </ac:spMkLst>
        </pc:spChg>
        <pc:spChg chg="mod">
          <ac:chgData name="Amal R Babu" userId="3a292d0a-112b-4bc3-bf38-7771656893d2" providerId="ADAL" clId="{0FCE6D5F-006C-4D23-9A18-490413F039D0}" dt="2022-02-11T05:24:16.163" v="813" actId="165"/>
          <ac:spMkLst>
            <pc:docMk/>
            <pc:sldMk cId="1587944774" sldId="272"/>
            <ac:spMk id="257" creationId="{6DCE7119-DEDB-41BA-A8AF-CD50F9C77927}"/>
          </ac:spMkLst>
        </pc:spChg>
        <pc:spChg chg="mod">
          <ac:chgData name="Amal R Babu" userId="3a292d0a-112b-4bc3-bf38-7771656893d2" providerId="ADAL" clId="{0FCE6D5F-006C-4D23-9A18-490413F039D0}" dt="2022-02-11T05:24:16.163" v="813" actId="165"/>
          <ac:spMkLst>
            <pc:docMk/>
            <pc:sldMk cId="1587944774" sldId="272"/>
            <ac:spMk id="258" creationId="{4A4EDC89-7594-4698-84BC-503D56E085A1}"/>
          </ac:spMkLst>
        </pc:spChg>
        <pc:spChg chg="mod">
          <ac:chgData name="Amal R Babu" userId="3a292d0a-112b-4bc3-bf38-7771656893d2" providerId="ADAL" clId="{0FCE6D5F-006C-4D23-9A18-490413F039D0}" dt="2022-02-11T05:24:16.163" v="813" actId="165"/>
          <ac:spMkLst>
            <pc:docMk/>
            <pc:sldMk cId="1587944774" sldId="272"/>
            <ac:spMk id="259" creationId="{F98823D0-A422-4F94-A6FE-D0E78376790E}"/>
          </ac:spMkLst>
        </pc:spChg>
        <pc:spChg chg="mod">
          <ac:chgData name="Amal R Babu" userId="3a292d0a-112b-4bc3-bf38-7771656893d2" providerId="ADAL" clId="{0FCE6D5F-006C-4D23-9A18-490413F039D0}" dt="2022-02-11T05:24:16.163" v="813" actId="165"/>
          <ac:spMkLst>
            <pc:docMk/>
            <pc:sldMk cId="1587944774" sldId="272"/>
            <ac:spMk id="260" creationId="{840B1FA1-EC97-42D5-AD3E-FDA3F9B906E3}"/>
          </ac:spMkLst>
        </pc:spChg>
        <pc:spChg chg="mod">
          <ac:chgData name="Amal R Babu" userId="3a292d0a-112b-4bc3-bf38-7771656893d2" providerId="ADAL" clId="{0FCE6D5F-006C-4D23-9A18-490413F039D0}" dt="2022-02-11T05:24:16.163" v="813" actId="165"/>
          <ac:spMkLst>
            <pc:docMk/>
            <pc:sldMk cId="1587944774" sldId="272"/>
            <ac:spMk id="261" creationId="{669837B4-61A7-4DC0-B03F-8E24E6D3BB28}"/>
          </ac:spMkLst>
        </pc:spChg>
        <pc:spChg chg="mod">
          <ac:chgData name="Amal R Babu" userId="3a292d0a-112b-4bc3-bf38-7771656893d2" providerId="ADAL" clId="{0FCE6D5F-006C-4D23-9A18-490413F039D0}" dt="2022-02-11T05:24:16.163" v="813" actId="165"/>
          <ac:spMkLst>
            <pc:docMk/>
            <pc:sldMk cId="1587944774" sldId="272"/>
            <ac:spMk id="262" creationId="{5676E637-E15B-4564-B2AF-116AEF2A237B}"/>
          </ac:spMkLst>
        </pc:spChg>
        <pc:spChg chg="mod">
          <ac:chgData name="Amal R Babu" userId="3a292d0a-112b-4bc3-bf38-7771656893d2" providerId="ADAL" clId="{0FCE6D5F-006C-4D23-9A18-490413F039D0}" dt="2022-02-11T05:24:16.163" v="813" actId="165"/>
          <ac:spMkLst>
            <pc:docMk/>
            <pc:sldMk cId="1587944774" sldId="272"/>
            <ac:spMk id="263" creationId="{7F60BF84-0147-4834-B29F-D4322C04C8FD}"/>
          </ac:spMkLst>
        </pc:spChg>
        <pc:spChg chg="mod">
          <ac:chgData name="Amal R Babu" userId="3a292d0a-112b-4bc3-bf38-7771656893d2" providerId="ADAL" clId="{0FCE6D5F-006C-4D23-9A18-490413F039D0}" dt="2022-02-11T05:24:16.163" v="813" actId="165"/>
          <ac:spMkLst>
            <pc:docMk/>
            <pc:sldMk cId="1587944774" sldId="272"/>
            <ac:spMk id="264" creationId="{28DB9B6C-5B08-4086-90D2-4E291F99052F}"/>
          </ac:spMkLst>
        </pc:spChg>
        <pc:spChg chg="mod">
          <ac:chgData name="Amal R Babu" userId="3a292d0a-112b-4bc3-bf38-7771656893d2" providerId="ADAL" clId="{0FCE6D5F-006C-4D23-9A18-490413F039D0}" dt="2022-02-11T05:24:16.163" v="813" actId="165"/>
          <ac:spMkLst>
            <pc:docMk/>
            <pc:sldMk cId="1587944774" sldId="272"/>
            <ac:spMk id="265" creationId="{EB1313DD-70D6-4BE4-BEB4-CA1C27BB1177}"/>
          </ac:spMkLst>
        </pc:spChg>
        <pc:spChg chg="mod">
          <ac:chgData name="Amal R Babu" userId="3a292d0a-112b-4bc3-bf38-7771656893d2" providerId="ADAL" clId="{0FCE6D5F-006C-4D23-9A18-490413F039D0}" dt="2022-02-11T05:24:16.163" v="813" actId="165"/>
          <ac:spMkLst>
            <pc:docMk/>
            <pc:sldMk cId="1587944774" sldId="272"/>
            <ac:spMk id="266" creationId="{ACB15CEF-81B5-4CEA-ACEA-C66857E3AEE1}"/>
          </ac:spMkLst>
        </pc:spChg>
        <pc:spChg chg="mod">
          <ac:chgData name="Amal R Babu" userId="3a292d0a-112b-4bc3-bf38-7771656893d2" providerId="ADAL" clId="{0FCE6D5F-006C-4D23-9A18-490413F039D0}" dt="2022-02-11T05:24:16.163" v="813" actId="165"/>
          <ac:spMkLst>
            <pc:docMk/>
            <pc:sldMk cId="1587944774" sldId="272"/>
            <ac:spMk id="267" creationId="{A016C82F-A367-4379-86C9-CBD49AE56F39}"/>
          </ac:spMkLst>
        </pc:spChg>
        <pc:spChg chg="mod">
          <ac:chgData name="Amal R Babu" userId="3a292d0a-112b-4bc3-bf38-7771656893d2" providerId="ADAL" clId="{0FCE6D5F-006C-4D23-9A18-490413F039D0}" dt="2022-02-11T05:24:16.163" v="813" actId="165"/>
          <ac:spMkLst>
            <pc:docMk/>
            <pc:sldMk cId="1587944774" sldId="272"/>
            <ac:spMk id="268" creationId="{15231DC8-56A8-4B14-B74B-F81EA1CE6FF2}"/>
          </ac:spMkLst>
        </pc:spChg>
        <pc:spChg chg="mod">
          <ac:chgData name="Amal R Babu" userId="3a292d0a-112b-4bc3-bf38-7771656893d2" providerId="ADAL" clId="{0FCE6D5F-006C-4D23-9A18-490413F039D0}" dt="2022-02-11T05:24:16.163" v="813" actId="165"/>
          <ac:spMkLst>
            <pc:docMk/>
            <pc:sldMk cId="1587944774" sldId="272"/>
            <ac:spMk id="269" creationId="{DD79E88E-5B8F-4949-BE63-DCA6EDBB553D}"/>
          </ac:spMkLst>
        </pc:spChg>
        <pc:spChg chg="mod">
          <ac:chgData name="Amal R Babu" userId="3a292d0a-112b-4bc3-bf38-7771656893d2" providerId="ADAL" clId="{0FCE6D5F-006C-4D23-9A18-490413F039D0}" dt="2022-02-11T05:24:16.163" v="813" actId="165"/>
          <ac:spMkLst>
            <pc:docMk/>
            <pc:sldMk cId="1587944774" sldId="272"/>
            <ac:spMk id="270" creationId="{0A01F393-8185-4F91-B5E2-65042DCF8C06}"/>
          </ac:spMkLst>
        </pc:spChg>
        <pc:spChg chg="mod">
          <ac:chgData name="Amal R Babu" userId="3a292d0a-112b-4bc3-bf38-7771656893d2" providerId="ADAL" clId="{0FCE6D5F-006C-4D23-9A18-490413F039D0}" dt="2022-02-11T05:24:16.163" v="813" actId="165"/>
          <ac:spMkLst>
            <pc:docMk/>
            <pc:sldMk cId="1587944774" sldId="272"/>
            <ac:spMk id="271" creationId="{60E83095-452E-4018-9122-AA35C08D8814}"/>
          </ac:spMkLst>
        </pc:spChg>
        <pc:spChg chg="mod">
          <ac:chgData name="Amal R Babu" userId="3a292d0a-112b-4bc3-bf38-7771656893d2" providerId="ADAL" clId="{0FCE6D5F-006C-4D23-9A18-490413F039D0}" dt="2022-02-11T05:24:16.163" v="813" actId="165"/>
          <ac:spMkLst>
            <pc:docMk/>
            <pc:sldMk cId="1587944774" sldId="272"/>
            <ac:spMk id="272" creationId="{10B9709F-AE3D-435C-B512-56D80B6256E9}"/>
          </ac:spMkLst>
        </pc:spChg>
        <pc:spChg chg="mod">
          <ac:chgData name="Amal R Babu" userId="3a292d0a-112b-4bc3-bf38-7771656893d2" providerId="ADAL" clId="{0FCE6D5F-006C-4D23-9A18-490413F039D0}" dt="2022-02-11T05:24:16.163" v="813" actId="165"/>
          <ac:spMkLst>
            <pc:docMk/>
            <pc:sldMk cId="1587944774" sldId="272"/>
            <ac:spMk id="273" creationId="{4525E797-CDDF-4259-B09C-ED2FED3A1AF9}"/>
          </ac:spMkLst>
        </pc:spChg>
        <pc:spChg chg="mod">
          <ac:chgData name="Amal R Babu" userId="3a292d0a-112b-4bc3-bf38-7771656893d2" providerId="ADAL" clId="{0FCE6D5F-006C-4D23-9A18-490413F039D0}" dt="2022-02-11T05:24:16.163" v="813" actId="165"/>
          <ac:spMkLst>
            <pc:docMk/>
            <pc:sldMk cId="1587944774" sldId="272"/>
            <ac:spMk id="274" creationId="{FF66619C-60F6-470E-8EE0-3775344FCAA8}"/>
          </ac:spMkLst>
        </pc:spChg>
        <pc:spChg chg="mod">
          <ac:chgData name="Amal R Babu" userId="3a292d0a-112b-4bc3-bf38-7771656893d2" providerId="ADAL" clId="{0FCE6D5F-006C-4D23-9A18-490413F039D0}" dt="2022-02-11T05:24:16.163" v="813" actId="165"/>
          <ac:spMkLst>
            <pc:docMk/>
            <pc:sldMk cId="1587944774" sldId="272"/>
            <ac:spMk id="275" creationId="{E49A24C7-5513-422D-B629-F2ECE14AE1C3}"/>
          </ac:spMkLst>
        </pc:spChg>
        <pc:spChg chg="mod">
          <ac:chgData name="Amal R Babu" userId="3a292d0a-112b-4bc3-bf38-7771656893d2" providerId="ADAL" clId="{0FCE6D5F-006C-4D23-9A18-490413F039D0}" dt="2022-02-11T05:24:16.163" v="813" actId="165"/>
          <ac:spMkLst>
            <pc:docMk/>
            <pc:sldMk cId="1587944774" sldId="272"/>
            <ac:spMk id="276" creationId="{DDEAC144-5BDD-4F64-95BC-9B4E7136534F}"/>
          </ac:spMkLst>
        </pc:spChg>
        <pc:spChg chg="mod">
          <ac:chgData name="Amal R Babu" userId="3a292d0a-112b-4bc3-bf38-7771656893d2" providerId="ADAL" clId="{0FCE6D5F-006C-4D23-9A18-490413F039D0}" dt="2022-02-11T05:24:16.163" v="813" actId="165"/>
          <ac:spMkLst>
            <pc:docMk/>
            <pc:sldMk cId="1587944774" sldId="272"/>
            <ac:spMk id="277" creationId="{D6E437BA-8650-4312-801B-45BED9BE8C55}"/>
          </ac:spMkLst>
        </pc:spChg>
        <pc:spChg chg="mod">
          <ac:chgData name="Amal R Babu" userId="3a292d0a-112b-4bc3-bf38-7771656893d2" providerId="ADAL" clId="{0FCE6D5F-006C-4D23-9A18-490413F039D0}" dt="2022-02-11T05:24:16.163" v="813" actId="165"/>
          <ac:spMkLst>
            <pc:docMk/>
            <pc:sldMk cId="1587944774" sldId="272"/>
            <ac:spMk id="278" creationId="{A643FB21-E27A-4CED-B75D-C4EBFBE73B31}"/>
          </ac:spMkLst>
        </pc:spChg>
        <pc:spChg chg="mod">
          <ac:chgData name="Amal R Babu" userId="3a292d0a-112b-4bc3-bf38-7771656893d2" providerId="ADAL" clId="{0FCE6D5F-006C-4D23-9A18-490413F039D0}" dt="2022-02-11T05:24:16.163" v="813" actId="165"/>
          <ac:spMkLst>
            <pc:docMk/>
            <pc:sldMk cId="1587944774" sldId="272"/>
            <ac:spMk id="279" creationId="{2B60BC8B-F34F-4B4E-9E53-431AE99C3EE2}"/>
          </ac:spMkLst>
        </pc:spChg>
        <pc:spChg chg="mod">
          <ac:chgData name="Amal R Babu" userId="3a292d0a-112b-4bc3-bf38-7771656893d2" providerId="ADAL" clId="{0FCE6D5F-006C-4D23-9A18-490413F039D0}" dt="2022-02-11T05:24:16.163" v="813" actId="165"/>
          <ac:spMkLst>
            <pc:docMk/>
            <pc:sldMk cId="1587944774" sldId="272"/>
            <ac:spMk id="280" creationId="{5609758F-B35D-4C0D-944A-26CA61D83D8C}"/>
          </ac:spMkLst>
        </pc:spChg>
        <pc:spChg chg="mod">
          <ac:chgData name="Amal R Babu" userId="3a292d0a-112b-4bc3-bf38-7771656893d2" providerId="ADAL" clId="{0FCE6D5F-006C-4D23-9A18-490413F039D0}" dt="2022-02-11T05:24:16.163" v="813" actId="165"/>
          <ac:spMkLst>
            <pc:docMk/>
            <pc:sldMk cId="1587944774" sldId="272"/>
            <ac:spMk id="281" creationId="{38A244B9-B318-451E-86F0-0DF17DFA3747}"/>
          </ac:spMkLst>
        </pc:spChg>
        <pc:spChg chg="mod">
          <ac:chgData name="Amal R Babu" userId="3a292d0a-112b-4bc3-bf38-7771656893d2" providerId="ADAL" clId="{0FCE6D5F-006C-4D23-9A18-490413F039D0}" dt="2022-02-11T05:24:16.163" v="813" actId="165"/>
          <ac:spMkLst>
            <pc:docMk/>
            <pc:sldMk cId="1587944774" sldId="272"/>
            <ac:spMk id="282" creationId="{8A34E8CF-D64E-418E-B4FC-55CBF4E034CD}"/>
          </ac:spMkLst>
        </pc:spChg>
        <pc:spChg chg="mod">
          <ac:chgData name="Amal R Babu" userId="3a292d0a-112b-4bc3-bf38-7771656893d2" providerId="ADAL" clId="{0FCE6D5F-006C-4D23-9A18-490413F039D0}" dt="2022-02-11T05:24:16.163" v="813" actId="165"/>
          <ac:spMkLst>
            <pc:docMk/>
            <pc:sldMk cId="1587944774" sldId="272"/>
            <ac:spMk id="283" creationId="{55B86CC5-8939-404D-86C7-2ECA33155F7A}"/>
          </ac:spMkLst>
        </pc:spChg>
        <pc:spChg chg="mod">
          <ac:chgData name="Amal R Babu" userId="3a292d0a-112b-4bc3-bf38-7771656893d2" providerId="ADAL" clId="{0FCE6D5F-006C-4D23-9A18-490413F039D0}" dt="2022-02-11T05:24:16.163" v="813" actId="165"/>
          <ac:spMkLst>
            <pc:docMk/>
            <pc:sldMk cId="1587944774" sldId="272"/>
            <ac:spMk id="284" creationId="{BA79826D-B769-4197-BED0-90468B3454A4}"/>
          </ac:spMkLst>
        </pc:spChg>
        <pc:spChg chg="mod">
          <ac:chgData name="Amal R Babu" userId="3a292d0a-112b-4bc3-bf38-7771656893d2" providerId="ADAL" clId="{0FCE6D5F-006C-4D23-9A18-490413F039D0}" dt="2022-02-11T05:24:16.163" v="813" actId="165"/>
          <ac:spMkLst>
            <pc:docMk/>
            <pc:sldMk cId="1587944774" sldId="272"/>
            <ac:spMk id="285" creationId="{B5F07A32-DAAB-4FA1-B1B5-C2B9926FC101}"/>
          </ac:spMkLst>
        </pc:spChg>
        <pc:spChg chg="mod">
          <ac:chgData name="Amal R Babu" userId="3a292d0a-112b-4bc3-bf38-7771656893d2" providerId="ADAL" clId="{0FCE6D5F-006C-4D23-9A18-490413F039D0}" dt="2022-02-11T05:24:16.163" v="813" actId="165"/>
          <ac:spMkLst>
            <pc:docMk/>
            <pc:sldMk cId="1587944774" sldId="272"/>
            <ac:spMk id="286" creationId="{6251E710-59CA-47A0-B8A1-14BABE42520C}"/>
          </ac:spMkLst>
        </pc:spChg>
        <pc:spChg chg="mod">
          <ac:chgData name="Amal R Babu" userId="3a292d0a-112b-4bc3-bf38-7771656893d2" providerId="ADAL" clId="{0FCE6D5F-006C-4D23-9A18-490413F039D0}" dt="2022-02-11T05:24:16.163" v="813" actId="165"/>
          <ac:spMkLst>
            <pc:docMk/>
            <pc:sldMk cId="1587944774" sldId="272"/>
            <ac:spMk id="287" creationId="{B02EB62B-D63D-47EA-9A11-C5071B1F45BB}"/>
          </ac:spMkLst>
        </pc:spChg>
        <pc:spChg chg="mod">
          <ac:chgData name="Amal R Babu" userId="3a292d0a-112b-4bc3-bf38-7771656893d2" providerId="ADAL" clId="{0FCE6D5F-006C-4D23-9A18-490413F039D0}" dt="2022-02-11T05:24:16.163" v="813" actId="165"/>
          <ac:spMkLst>
            <pc:docMk/>
            <pc:sldMk cId="1587944774" sldId="272"/>
            <ac:spMk id="288" creationId="{BD151F13-D91F-416F-A702-11BE3DF553E9}"/>
          </ac:spMkLst>
        </pc:spChg>
        <pc:spChg chg="mod">
          <ac:chgData name="Amal R Babu" userId="3a292d0a-112b-4bc3-bf38-7771656893d2" providerId="ADAL" clId="{0FCE6D5F-006C-4D23-9A18-490413F039D0}" dt="2022-02-11T05:24:16.163" v="813" actId="165"/>
          <ac:spMkLst>
            <pc:docMk/>
            <pc:sldMk cId="1587944774" sldId="272"/>
            <ac:spMk id="289" creationId="{E5765F0D-FAB8-40F8-AC15-54D1F7D3D9F2}"/>
          </ac:spMkLst>
        </pc:spChg>
        <pc:spChg chg="mod">
          <ac:chgData name="Amal R Babu" userId="3a292d0a-112b-4bc3-bf38-7771656893d2" providerId="ADAL" clId="{0FCE6D5F-006C-4D23-9A18-490413F039D0}" dt="2022-02-11T05:24:16.163" v="813" actId="165"/>
          <ac:spMkLst>
            <pc:docMk/>
            <pc:sldMk cId="1587944774" sldId="272"/>
            <ac:spMk id="290" creationId="{27AEAFC7-DFC3-45F9-B3F3-CB222EEC4EAB}"/>
          </ac:spMkLst>
        </pc:spChg>
        <pc:spChg chg="mod">
          <ac:chgData name="Amal R Babu" userId="3a292d0a-112b-4bc3-bf38-7771656893d2" providerId="ADAL" clId="{0FCE6D5F-006C-4D23-9A18-490413F039D0}" dt="2022-02-11T05:24:16.163" v="813" actId="165"/>
          <ac:spMkLst>
            <pc:docMk/>
            <pc:sldMk cId="1587944774" sldId="272"/>
            <ac:spMk id="291" creationId="{EBC44ACB-8104-4ADA-AAA9-8DE1648B4AF6}"/>
          </ac:spMkLst>
        </pc:spChg>
        <pc:spChg chg="mod">
          <ac:chgData name="Amal R Babu" userId="3a292d0a-112b-4bc3-bf38-7771656893d2" providerId="ADAL" clId="{0FCE6D5F-006C-4D23-9A18-490413F039D0}" dt="2022-02-11T05:24:16.163" v="813" actId="165"/>
          <ac:spMkLst>
            <pc:docMk/>
            <pc:sldMk cId="1587944774" sldId="272"/>
            <ac:spMk id="292" creationId="{6AE03EF4-EB8F-4AB6-B945-8CEF3227A6EA}"/>
          </ac:spMkLst>
        </pc:spChg>
        <pc:spChg chg="mod">
          <ac:chgData name="Amal R Babu" userId="3a292d0a-112b-4bc3-bf38-7771656893d2" providerId="ADAL" clId="{0FCE6D5F-006C-4D23-9A18-490413F039D0}" dt="2022-02-11T05:24:16.163" v="813" actId="165"/>
          <ac:spMkLst>
            <pc:docMk/>
            <pc:sldMk cId="1587944774" sldId="272"/>
            <ac:spMk id="293" creationId="{57C981DA-8571-4525-94A5-885D8502C396}"/>
          </ac:spMkLst>
        </pc:spChg>
        <pc:spChg chg="mod">
          <ac:chgData name="Amal R Babu" userId="3a292d0a-112b-4bc3-bf38-7771656893d2" providerId="ADAL" clId="{0FCE6D5F-006C-4D23-9A18-490413F039D0}" dt="2022-02-11T05:24:16.163" v="813" actId="165"/>
          <ac:spMkLst>
            <pc:docMk/>
            <pc:sldMk cId="1587944774" sldId="272"/>
            <ac:spMk id="294" creationId="{BF75231D-63F2-4962-95B7-334C4F32B303}"/>
          </ac:spMkLst>
        </pc:spChg>
        <pc:spChg chg="mod">
          <ac:chgData name="Amal R Babu" userId="3a292d0a-112b-4bc3-bf38-7771656893d2" providerId="ADAL" clId="{0FCE6D5F-006C-4D23-9A18-490413F039D0}" dt="2022-02-11T05:24:16.163" v="813" actId="165"/>
          <ac:spMkLst>
            <pc:docMk/>
            <pc:sldMk cId="1587944774" sldId="272"/>
            <ac:spMk id="295" creationId="{D0B1B2B9-46EA-4D5F-868D-18CFA5EC89C3}"/>
          </ac:spMkLst>
        </pc:spChg>
        <pc:spChg chg="mod">
          <ac:chgData name="Amal R Babu" userId="3a292d0a-112b-4bc3-bf38-7771656893d2" providerId="ADAL" clId="{0FCE6D5F-006C-4D23-9A18-490413F039D0}" dt="2022-02-11T05:24:16.163" v="813" actId="165"/>
          <ac:spMkLst>
            <pc:docMk/>
            <pc:sldMk cId="1587944774" sldId="272"/>
            <ac:spMk id="296" creationId="{09DAAA45-5785-43FE-9498-36A343344A9D}"/>
          </ac:spMkLst>
        </pc:spChg>
        <pc:spChg chg="mod">
          <ac:chgData name="Amal R Babu" userId="3a292d0a-112b-4bc3-bf38-7771656893d2" providerId="ADAL" clId="{0FCE6D5F-006C-4D23-9A18-490413F039D0}" dt="2022-02-11T05:24:16.163" v="813" actId="165"/>
          <ac:spMkLst>
            <pc:docMk/>
            <pc:sldMk cId="1587944774" sldId="272"/>
            <ac:spMk id="297" creationId="{3535A928-94C4-4D2B-9E8E-5925A84C4259}"/>
          </ac:spMkLst>
        </pc:spChg>
        <pc:spChg chg="mod">
          <ac:chgData name="Amal R Babu" userId="3a292d0a-112b-4bc3-bf38-7771656893d2" providerId="ADAL" clId="{0FCE6D5F-006C-4D23-9A18-490413F039D0}" dt="2022-02-11T05:24:16.163" v="813" actId="165"/>
          <ac:spMkLst>
            <pc:docMk/>
            <pc:sldMk cId="1587944774" sldId="272"/>
            <ac:spMk id="298" creationId="{5E88DFF5-AA47-4AC2-92A5-58C7F2770C5A}"/>
          </ac:spMkLst>
        </pc:spChg>
        <pc:spChg chg="mod">
          <ac:chgData name="Amal R Babu" userId="3a292d0a-112b-4bc3-bf38-7771656893d2" providerId="ADAL" clId="{0FCE6D5F-006C-4D23-9A18-490413F039D0}" dt="2022-02-11T05:24:16.163" v="813" actId="165"/>
          <ac:spMkLst>
            <pc:docMk/>
            <pc:sldMk cId="1587944774" sldId="272"/>
            <ac:spMk id="299" creationId="{29C367E2-7518-4566-9478-093A565E92E1}"/>
          </ac:spMkLst>
        </pc:spChg>
        <pc:spChg chg="mod">
          <ac:chgData name="Amal R Babu" userId="3a292d0a-112b-4bc3-bf38-7771656893d2" providerId="ADAL" clId="{0FCE6D5F-006C-4D23-9A18-490413F039D0}" dt="2022-02-11T05:24:16.163" v="813" actId="165"/>
          <ac:spMkLst>
            <pc:docMk/>
            <pc:sldMk cId="1587944774" sldId="272"/>
            <ac:spMk id="300" creationId="{7DCEE04E-3D68-43FC-9350-EBC0D94A0F18}"/>
          </ac:spMkLst>
        </pc:spChg>
        <pc:spChg chg="mod">
          <ac:chgData name="Amal R Babu" userId="3a292d0a-112b-4bc3-bf38-7771656893d2" providerId="ADAL" clId="{0FCE6D5F-006C-4D23-9A18-490413F039D0}" dt="2022-02-11T05:24:16.163" v="813" actId="165"/>
          <ac:spMkLst>
            <pc:docMk/>
            <pc:sldMk cId="1587944774" sldId="272"/>
            <ac:spMk id="301" creationId="{A96C900A-24E0-4D97-90E5-6DFEE387F5C6}"/>
          </ac:spMkLst>
        </pc:spChg>
        <pc:spChg chg="mod">
          <ac:chgData name="Amal R Babu" userId="3a292d0a-112b-4bc3-bf38-7771656893d2" providerId="ADAL" clId="{0FCE6D5F-006C-4D23-9A18-490413F039D0}" dt="2022-02-11T05:24:16.163" v="813" actId="165"/>
          <ac:spMkLst>
            <pc:docMk/>
            <pc:sldMk cId="1587944774" sldId="272"/>
            <ac:spMk id="302" creationId="{40D3EB7E-4BD5-4076-9BB5-05BD615793EC}"/>
          </ac:spMkLst>
        </pc:spChg>
        <pc:spChg chg="mod">
          <ac:chgData name="Amal R Babu" userId="3a292d0a-112b-4bc3-bf38-7771656893d2" providerId="ADAL" clId="{0FCE6D5F-006C-4D23-9A18-490413F039D0}" dt="2022-02-11T05:24:16.163" v="813" actId="165"/>
          <ac:spMkLst>
            <pc:docMk/>
            <pc:sldMk cId="1587944774" sldId="272"/>
            <ac:spMk id="303" creationId="{AC6048D9-F200-4497-B86B-C78534599CCC}"/>
          </ac:spMkLst>
        </pc:spChg>
        <pc:spChg chg="mod">
          <ac:chgData name="Amal R Babu" userId="3a292d0a-112b-4bc3-bf38-7771656893d2" providerId="ADAL" clId="{0FCE6D5F-006C-4D23-9A18-490413F039D0}" dt="2022-02-11T05:24:16.163" v="813" actId="165"/>
          <ac:spMkLst>
            <pc:docMk/>
            <pc:sldMk cId="1587944774" sldId="272"/>
            <ac:spMk id="304" creationId="{8D9A825A-672F-44A6-A034-0A6D24C9FEA2}"/>
          </ac:spMkLst>
        </pc:spChg>
        <pc:spChg chg="mod">
          <ac:chgData name="Amal R Babu" userId="3a292d0a-112b-4bc3-bf38-7771656893d2" providerId="ADAL" clId="{0FCE6D5F-006C-4D23-9A18-490413F039D0}" dt="2022-02-11T05:24:16.163" v="813" actId="165"/>
          <ac:spMkLst>
            <pc:docMk/>
            <pc:sldMk cId="1587944774" sldId="272"/>
            <ac:spMk id="305" creationId="{710D13B3-B2A4-4B1A-8D22-FE50B4F0E088}"/>
          </ac:spMkLst>
        </pc:spChg>
        <pc:spChg chg="mod">
          <ac:chgData name="Amal R Babu" userId="3a292d0a-112b-4bc3-bf38-7771656893d2" providerId="ADAL" clId="{0FCE6D5F-006C-4D23-9A18-490413F039D0}" dt="2022-02-11T05:24:16.163" v="813" actId="165"/>
          <ac:spMkLst>
            <pc:docMk/>
            <pc:sldMk cId="1587944774" sldId="272"/>
            <ac:spMk id="306" creationId="{53F8D0ED-AF29-4AA9-BF06-5B67CE974221}"/>
          </ac:spMkLst>
        </pc:spChg>
        <pc:spChg chg="add mod topLvl">
          <ac:chgData name="Amal R Babu" userId="3a292d0a-112b-4bc3-bf38-7771656893d2" providerId="ADAL" clId="{0FCE6D5F-006C-4D23-9A18-490413F039D0}" dt="2022-02-11T05:24:16.163" v="813" actId="165"/>
          <ac:spMkLst>
            <pc:docMk/>
            <pc:sldMk cId="1587944774" sldId="272"/>
            <ac:spMk id="308" creationId="{FDB2D404-8BDE-4F38-8277-E02733529920}"/>
          </ac:spMkLst>
        </pc:spChg>
        <pc:spChg chg="add mod topLvl">
          <ac:chgData name="Amal R Babu" userId="3a292d0a-112b-4bc3-bf38-7771656893d2" providerId="ADAL" clId="{0FCE6D5F-006C-4D23-9A18-490413F039D0}" dt="2022-02-11T05:24:16.163" v="813" actId="165"/>
          <ac:spMkLst>
            <pc:docMk/>
            <pc:sldMk cId="1587944774" sldId="272"/>
            <ac:spMk id="309" creationId="{077C5A77-2BC5-4953-92BC-D56E68268345}"/>
          </ac:spMkLst>
        </pc:spChg>
        <pc:spChg chg="del mod topLvl">
          <ac:chgData name="Amal R Babu" userId="3a292d0a-112b-4bc3-bf38-7771656893d2" providerId="ADAL" clId="{0FCE6D5F-006C-4D23-9A18-490413F039D0}" dt="2022-02-11T05:21:08.929" v="778" actId="478"/>
          <ac:spMkLst>
            <pc:docMk/>
            <pc:sldMk cId="1587944774" sldId="272"/>
            <ac:spMk id="312" creationId="{1A1FA43C-E147-43F1-97C3-449AADCACF7D}"/>
          </ac:spMkLst>
        </pc:spChg>
        <pc:spChg chg="mod ord topLvl">
          <ac:chgData name="Amal R Babu" userId="3a292d0a-112b-4bc3-bf38-7771656893d2" providerId="ADAL" clId="{0FCE6D5F-006C-4D23-9A18-490413F039D0}" dt="2022-02-11T05:24:16.163" v="813" actId="165"/>
          <ac:spMkLst>
            <pc:docMk/>
            <pc:sldMk cId="1587944774" sldId="272"/>
            <ac:spMk id="313" creationId="{E9302E76-CA09-4E35-8B2A-41076CABFF81}"/>
          </ac:spMkLst>
        </pc:spChg>
        <pc:spChg chg="add mod">
          <ac:chgData name="Amal R Babu" userId="3a292d0a-112b-4bc3-bf38-7771656893d2" providerId="ADAL" clId="{0FCE6D5F-006C-4D23-9A18-490413F039D0}" dt="2022-02-11T05:21:06.638" v="777" actId="571"/>
          <ac:spMkLst>
            <pc:docMk/>
            <pc:sldMk cId="1587944774" sldId="272"/>
            <ac:spMk id="314" creationId="{D0E3D7BE-6EDE-4F9F-AFA3-8C8B21B7171F}"/>
          </ac:spMkLst>
        </pc:spChg>
        <pc:spChg chg="add mod">
          <ac:chgData name="Amal R Babu" userId="3a292d0a-112b-4bc3-bf38-7771656893d2" providerId="ADAL" clId="{0FCE6D5F-006C-4D23-9A18-490413F039D0}" dt="2022-02-11T05:24:16.163" v="813" actId="165"/>
          <ac:spMkLst>
            <pc:docMk/>
            <pc:sldMk cId="1587944774" sldId="272"/>
            <ac:spMk id="315" creationId="{136B1C4B-4F9C-413B-8E89-E882D6495267}"/>
          </ac:spMkLst>
        </pc:spChg>
        <pc:spChg chg="mod">
          <ac:chgData name="Amal R Babu" userId="3a292d0a-112b-4bc3-bf38-7771656893d2" providerId="ADAL" clId="{0FCE6D5F-006C-4D23-9A18-490413F039D0}" dt="2022-02-11T05:24:16.163" v="813" actId="165"/>
          <ac:spMkLst>
            <pc:docMk/>
            <pc:sldMk cId="1587944774" sldId="272"/>
            <ac:spMk id="319" creationId="{AD33D827-F973-41CB-973B-76143FE1CF31}"/>
          </ac:spMkLst>
        </pc:spChg>
        <pc:spChg chg="mod">
          <ac:chgData name="Amal R Babu" userId="3a292d0a-112b-4bc3-bf38-7771656893d2" providerId="ADAL" clId="{0FCE6D5F-006C-4D23-9A18-490413F039D0}" dt="2022-02-11T05:24:16.163" v="813" actId="165"/>
          <ac:spMkLst>
            <pc:docMk/>
            <pc:sldMk cId="1587944774" sldId="272"/>
            <ac:spMk id="320" creationId="{2E851CA3-29F0-4B93-A8DF-471A8775DEC6}"/>
          </ac:spMkLst>
        </pc:spChg>
        <pc:spChg chg="add del mod">
          <ac:chgData name="Amal R Babu" userId="3a292d0a-112b-4bc3-bf38-7771656893d2" providerId="ADAL" clId="{0FCE6D5F-006C-4D23-9A18-490413F039D0}" dt="2022-02-11T06:50:46.013" v="1697" actId="21"/>
          <ac:spMkLst>
            <pc:docMk/>
            <pc:sldMk cId="1587944774" sldId="272"/>
            <ac:spMk id="322" creationId="{FF720D9C-5A47-4EFD-A609-D309EF7969A2}"/>
          </ac:spMkLst>
        </pc:spChg>
        <pc:grpChg chg="add mod">
          <ac:chgData name="Amal R Babu" userId="3a292d0a-112b-4bc3-bf38-7771656893d2" providerId="ADAL" clId="{0FCE6D5F-006C-4D23-9A18-490413F039D0}" dt="2022-02-11T05:12:19.659" v="717"/>
          <ac:grpSpMkLst>
            <pc:docMk/>
            <pc:sldMk cId="1587944774" sldId="272"/>
            <ac:grpSpMk id="2" creationId="{8E47FFFE-49F6-45DF-9B6A-D13BC1DA1D43}"/>
          </ac:grpSpMkLst>
        </pc:grpChg>
        <pc:grpChg chg="del mod">
          <ac:chgData name="Amal R Babu" userId="3a292d0a-112b-4bc3-bf38-7771656893d2" providerId="ADAL" clId="{0FCE6D5F-006C-4D23-9A18-490413F039D0}" dt="2022-02-11T05:17:12.328" v="741" actId="27803"/>
          <ac:grpSpMkLst>
            <pc:docMk/>
            <pc:sldMk cId="1587944774" sldId="272"/>
            <ac:grpSpMk id="11" creationId="{C6C67658-31B1-46F2-83A0-28459BFB5AB2}"/>
          </ac:grpSpMkLst>
        </pc:grpChg>
        <pc:grpChg chg="add mod topLvl">
          <ac:chgData name="Amal R Babu" userId="3a292d0a-112b-4bc3-bf38-7771656893d2" providerId="ADAL" clId="{0FCE6D5F-006C-4D23-9A18-490413F039D0}" dt="2022-02-11T05:24:16.163" v="813" actId="165"/>
          <ac:grpSpMkLst>
            <pc:docMk/>
            <pc:sldMk cId="1587944774" sldId="272"/>
            <ac:grpSpMk id="307" creationId="{136DBF2A-24C4-447C-AEC9-DECB0FD7D51B}"/>
          </ac:grpSpMkLst>
        </pc:grpChg>
        <pc:grpChg chg="add del mod">
          <ac:chgData name="Amal R Babu" userId="3a292d0a-112b-4bc3-bf38-7771656893d2" providerId="ADAL" clId="{0FCE6D5F-006C-4D23-9A18-490413F039D0}" dt="2022-02-11T05:21:11.533" v="779" actId="165"/>
          <ac:grpSpMkLst>
            <pc:docMk/>
            <pc:sldMk cId="1587944774" sldId="272"/>
            <ac:grpSpMk id="310" creationId="{088E3674-BBED-410F-8393-CF12A5DFA9A8}"/>
          </ac:grpSpMkLst>
        </pc:grpChg>
        <pc:grpChg chg="add del mod">
          <ac:chgData name="Amal R Babu" userId="3a292d0a-112b-4bc3-bf38-7771656893d2" providerId="ADAL" clId="{0FCE6D5F-006C-4D23-9A18-490413F039D0}" dt="2022-02-11T05:19:52.195" v="771" actId="165"/>
          <ac:grpSpMkLst>
            <pc:docMk/>
            <pc:sldMk cId="1587944774" sldId="272"/>
            <ac:grpSpMk id="311" creationId="{26FF86ED-0C42-462E-89C5-5570D497189A}"/>
          </ac:grpSpMkLst>
        </pc:grpChg>
        <pc:grpChg chg="add mod topLvl">
          <ac:chgData name="Amal R Babu" userId="3a292d0a-112b-4bc3-bf38-7771656893d2" providerId="ADAL" clId="{0FCE6D5F-006C-4D23-9A18-490413F039D0}" dt="2022-02-11T05:24:16.163" v="813" actId="165"/>
          <ac:grpSpMkLst>
            <pc:docMk/>
            <pc:sldMk cId="1587944774" sldId="272"/>
            <ac:grpSpMk id="316" creationId="{63EF1053-3FB1-4384-8ED2-FDB615CE89E0}"/>
          </ac:grpSpMkLst>
        </pc:grpChg>
        <pc:grpChg chg="add mod topLvl">
          <ac:chgData name="Amal R Babu" userId="3a292d0a-112b-4bc3-bf38-7771656893d2" providerId="ADAL" clId="{0FCE6D5F-006C-4D23-9A18-490413F039D0}" dt="2022-02-11T05:24:16.163" v="813" actId="165"/>
          <ac:grpSpMkLst>
            <pc:docMk/>
            <pc:sldMk cId="1587944774" sldId="272"/>
            <ac:grpSpMk id="317" creationId="{5964030E-DA08-4CF9-91FD-F04D45AFF72C}"/>
          </ac:grpSpMkLst>
        </pc:grpChg>
        <pc:grpChg chg="add mod topLvl">
          <ac:chgData name="Amal R Babu" userId="3a292d0a-112b-4bc3-bf38-7771656893d2" providerId="ADAL" clId="{0FCE6D5F-006C-4D23-9A18-490413F039D0}" dt="2022-02-11T05:24:16.163" v="813" actId="165"/>
          <ac:grpSpMkLst>
            <pc:docMk/>
            <pc:sldMk cId="1587944774" sldId="272"/>
            <ac:grpSpMk id="318" creationId="{F40CBC96-D5BD-44A5-8ED0-43323AF59AB5}"/>
          </ac:grpSpMkLst>
        </pc:grpChg>
        <pc:grpChg chg="add del mod">
          <ac:chgData name="Amal R Babu" userId="3a292d0a-112b-4bc3-bf38-7771656893d2" providerId="ADAL" clId="{0FCE6D5F-006C-4D23-9A18-490413F039D0}" dt="2022-02-11T05:24:16.163" v="813" actId="165"/>
          <ac:grpSpMkLst>
            <pc:docMk/>
            <pc:sldMk cId="1587944774" sldId="272"/>
            <ac:grpSpMk id="321" creationId="{32DA13AB-0FC9-40C5-8B7B-5C538A780BB1}"/>
          </ac:grpSpMkLst>
        </pc:grpChg>
        <pc:picChg chg="add del mod">
          <ac:chgData name="Amal R Babu" userId="3a292d0a-112b-4bc3-bf38-7771656893d2" providerId="ADAL" clId="{0FCE6D5F-006C-4D23-9A18-490413F039D0}" dt="2022-02-11T05:17:12.328" v="741" actId="27803"/>
          <ac:picMkLst>
            <pc:docMk/>
            <pc:sldMk cId="1587944774" sldId="272"/>
            <ac:picMk id="7" creationId="{1D8F3BEE-248B-4598-A697-C94FDA90E06C}"/>
          </ac:picMkLst>
        </pc:picChg>
        <pc:cxnChg chg="mod">
          <ac:chgData name="Amal R Babu" userId="3a292d0a-112b-4bc3-bf38-7771656893d2" providerId="ADAL" clId="{0FCE6D5F-006C-4D23-9A18-490413F039D0}" dt="2022-02-11T05:12:19.659" v="717"/>
          <ac:cxnSpMkLst>
            <pc:docMk/>
            <pc:sldMk cId="1587944774" sldId="272"/>
            <ac:cxnSpMk id="5" creationId="{55DB5170-D89C-4C75-B1AC-31B100BBF13E}"/>
          </ac:cxnSpMkLst>
        </pc:cxnChg>
      </pc:sldChg>
      <pc:sldChg chg="addSp delSp modSp new mod modTransition modAnim">
        <pc:chgData name="Amal R Babu" userId="3a292d0a-112b-4bc3-bf38-7771656893d2" providerId="ADAL" clId="{0FCE6D5F-006C-4D23-9A18-490413F039D0}" dt="2022-02-11T10:09:24.507" v="2268" actId="478"/>
        <pc:sldMkLst>
          <pc:docMk/>
          <pc:sldMk cId="2884864912" sldId="273"/>
        </pc:sldMkLst>
        <pc:spChg chg="mod">
          <ac:chgData name="Amal R Babu" userId="3a292d0a-112b-4bc3-bf38-7771656893d2" providerId="ADAL" clId="{0FCE6D5F-006C-4D23-9A18-490413F039D0}" dt="2022-02-11T05:26:00.855" v="825"/>
          <ac:spMkLst>
            <pc:docMk/>
            <pc:sldMk cId="2884864912" sldId="273"/>
            <ac:spMk id="3" creationId="{C28777F8-2890-4CC0-8022-1BC6F8CD1EB7}"/>
          </ac:spMkLst>
        </pc:spChg>
        <pc:spChg chg="mod">
          <ac:chgData name="Amal R Babu" userId="3a292d0a-112b-4bc3-bf38-7771656893d2" providerId="ADAL" clId="{0FCE6D5F-006C-4D23-9A18-490413F039D0}" dt="2022-02-11T05:26:00.855" v="825"/>
          <ac:spMkLst>
            <pc:docMk/>
            <pc:sldMk cId="2884864912" sldId="273"/>
            <ac:spMk id="4" creationId="{BC8AC4D3-912E-4BCA-B7A5-7C8A35ABF390}"/>
          </ac:spMkLst>
        </pc:spChg>
        <pc:spChg chg="add mod">
          <ac:chgData name="Amal R Babu" userId="3a292d0a-112b-4bc3-bf38-7771656893d2" providerId="ADAL" clId="{0FCE6D5F-006C-4D23-9A18-490413F039D0}" dt="2022-02-11T06:50:59.520" v="1703" actId="14100"/>
          <ac:spMkLst>
            <pc:docMk/>
            <pc:sldMk cId="2884864912" sldId="273"/>
            <ac:spMk id="6" creationId="{FB5684B7-4AA6-43CD-8FC7-1B8EB0DDFBAD}"/>
          </ac:spMkLst>
        </pc:spChg>
        <pc:spChg chg="add mod">
          <ac:chgData name="Amal R Babu" userId="3a292d0a-112b-4bc3-bf38-7771656893d2" providerId="ADAL" clId="{0FCE6D5F-006C-4D23-9A18-490413F039D0}" dt="2022-02-11T05:30:46.733" v="846" actId="12788"/>
          <ac:spMkLst>
            <pc:docMk/>
            <pc:sldMk cId="2884864912" sldId="273"/>
            <ac:spMk id="7" creationId="{ECB80029-C14E-4236-8302-F145400AB661}"/>
          </ac:spMkLst>
        </pc:spChg>
        <pc:spChg chg="add mod ord">
          <ac:chgData name="Amal R Babu" userId="3a292d0a-112b-4bc3-bf38-7771656893d2" providerId="ADAL" clId="{0FCE6D5F-006C-4D23-9A18-490413F039D0}" dt="2022-02-11T05:30:30.097" v="828" actId="167"/>
          <ac:spMkLst>
            <pc:docMk/>
            <pc:sldMk cId="2884864912" sldId="273"/>
            <ac:spMk id="8" creationId="{7F0EDF4F-7954-4811-9F37-5CFBE06EE7FA}"/>
          </ac:spMkLst>
        </pc:spChg>
        <pc:spChg chg="add mod">
          <ac:chgData name="Amal R Babu" userId="3a292d0a-112b-4bc3-bf38-7771656893d2" providerId="ADAL" clId="{0FCE6D5F-006C-4D23-9A18-490413F039D0}" dt="2022-02-11T05:52:17.590" v="1076" actId="1035"/>
          <ac:spMkLst>
            <pc:docMk/>
            <pc:sldMk cId="2884864912" sldId="273"/>
            <ac:spMk id="14" creationId="{7AAB7F7E-8B81-43A7-B0D6-0FCF2266BC1B}"/>
          </ac:spMkLst>
        </pc:spChg>
        <pc:spChg chg="add del mod">
          <ac:chgData name="Amal R Babu" userId="3a292d0a-112b-4bc3-bf38-7771656893d2" providerId="ADAL" clId="{0FCE6D5F-006C-4D23-9A18-490413F039D0}" dt="2022-02-11T05:51:36.791" v="1067" actId="478"/>
          <ac:spMkLst>
            <pc:docMk/>
            <pc:sldMk cId="2884864912" sldId="273"/>
            <ac:spMk id="18" creationId="{C99B79E5-D007-4C23-B2E7-AEBD4B0F33EA}"/>
          </ac:spMkLst>
        </pc:spChg>
        <pc:spChg chg="add mod">
          <ac:chgData name="Amal R Babu" userId="3a292d0a-112b-4bc3-bf38-7771656893d2" providerId="ADAL" clId="{0FCE6D5F-006C-4D23-9A18-490413F039D0}" dt="2022-02-11T05:52:17.590" v="1076" actId="1035"/>
          <ac:spMkLst>
            <pc:docMk/>
            <pc:sldMk cId="2884864912" sldId="273"/>
            <ac:spMk id="19" creationId="{6F13C45E-AEEE-4301-83C0-0BAFE9D1926C}"/>
          </ac:spMkLst>
        </pc:spChg>
        <pc:spChg chg="add mod">
          <ac:chgData name="Amal R Babu" userId="3a292d0a-112b-4bc3-bf38-7771656893d2" providerId="ADAL" clId="{0FCE6D5F-006C-4D23-9A18-490413F039D0}" dt="2022-02-11T05:54:32.128" v="1098" actId="164"/>
          <ac:spMkLst>
            <pc:docMk/>
            <pc:sldMk cId="2884864912" sldId="273"/>
            <ac:spMk id="21" creationId="{19BAE969-CC93-4B1F-BF39-DB02EBF350FA}"/>
          </ac:spMkLst>
        </pc:spChg>
        <pc:spChg chg="add mod">
          <ac:chgData name="Amal R Babu" userId="3a292d0a-112b-4bc3-bf38-7771656893d2" providerId="ADAL" clId="{0FCE6D5F-006C-4D23-9A18-490413F039D0}" dt="2022-02-11T05:54:32.128" v="1098" actId="164"/>
          <ac:spMkLst>
            <pc:docMk/>
            <pc:sldMk cId="2884864912" sldId="273"/>
            <ac:spMk id="22" creationId="{817CF024-485D-4F88-8F74-334710B50111}"/>
          </ac:spMkLst>
        </pc:spChg>
        <pc:spChg chg="add mod">
          <ac:chgData name="Amal R Babu" userId="3a292d0a-112b-4bc3-bf38-7771656893d2" providerId="ADAL" clId="{0FCE6D5F-006C-4D23-9A18-490413F039D0}" dt="2022-02-11T05:54:32.128" v="1098" actId="164"/>
          <ac:spMkLst>
            <pc:docMk/>
            <pc:sldMk cId="2884864912" sldId="273"/>
            <ac:spMk id="23" creationId="{7B0EC0EE-CCDD-4F7B-ABAC-DA7F9A6F9813}"/>
          </ac:spMkLst>
        </pc:spChg>
        <pc:spChg chg="add mod">
          <ac:chgData name="Amal R Babu" userId="3a292d0a-112b-4bc3-bf38-7771656893d2" providerId="ADAL" clId="{0FCE6D5F-006C-4D23-9A18-490413F039D0}" dt="2022-02-11T05:54:32.128" v="1098" actId="164"/>
          <ac:spMkLst>
            <pc:docMk/>
            <pc:sldMk cId="2884864912" sldId="273"/>
            <ac:spMk id="24" creationId="{E6EB3897-0F53-4E3D-B4BE-E824884DF025}"/>
          </ac:spMkLst>
        </pc:spChg>
        <pc:spChg chg="add del mod">
          <ac:chgData name="Amal R Babu" userId="3a292d0a-112b-4bc3-bf38-7771656893d2" providerId="ADAL" clId="{0FCE6D5F-006C-4D23-9A18-490413F039D0}" dt="2022-02-11T06:51:00.523" v="1704" actId="21"/>
          <ac:spMkLst>
            <pc:docMk/>
            <pc:sldMk cId="2884864912" sldId="273"/>
            <ac:spMk id="26" creationId="{A0EF58A9-DC5F-4DDF-8D22-59995FD43BDE}"/>
          </ac:spMkLst>
        </pc:spChg>
        <pc:grpChg chg="add mod">
          <ac:chgData name="Amal R Babu" userId="3a292d0a-112b-4bc3-bf38-7771656893d2" providerId="ADAL" clId="{0FCE6D5F-006C-4D23-9A18-490413F039D0}" dt="2022-02-11T05:26:00.855" v="825"/>
          <ac:grpSpMkLst>
            <pc:docMk/>
            <pc:sldMk cId="2884864912" sldId="273"/>
            <ac:grpSpMk id="2" creationId="{318A8E11-4CCF-4DE1-937E-522ED38A6F5B}"/>
          </ac:grpSpMkLst>
        </pc:grpChg>
        <pc:grpChg chg="add mod">
          <ac:chgData name="Amal R Babu" userId="3a292d0a-112b-4bc3-bf38-7771656893d2" providerId="ADAL" clId="{0FCE6D5F-006C-4D23-9A18-490413F039D0}" dt="2022-02-11T05:54:32.128" v="1098" actId="164"/>
          <ac:grpSpMkLst>
            <pc:docMk/>
            <pc:sldMk cId="2884864912" sldId="273"/>
            <ac:grpSpMk id="20" creationId="{131A4F77-0243-46BA-88A5-DC2F4F669178}"/>
          </ac:grpSpMkLst>
        </pc:grpChg>
        <pc:graphicFrameChg chg="add del mod">
          <ac:chgData name="Amal R Babu" userId="3a292d0a-112b-4bc3-bf38-7771656893d2" providerId="ADAL" clId="{0FCE6D5F-006C-4D23-9A18-490413F039D0}" dt="2022-02-11T05:52:17.590" v="1076" actId="1035"/>
          <ac:graphicFrameMkLst>
            <pc:docMk/>
            <pc:sldMk cId="2884864912" sldId="273"/>
            <ac:graphicFrameMk id="11" creationId="{7B6FBC7A-6E38-4CC9-BE55-860C0E37E97F}"/>
          </ac:graphicFrameMkLst>
        </pc:graphicFrameChg>
        <pc:graphicFrameChg chg="add mod">
          <ac:chgData name="Amal R Babu" userId="3a292d0a-112b-4bc3-bf38-7771656893d2" providerId="ADAL" clId="{0FCE6D5F-006C-4D23-9A18-490413F039D0}" dt="2022-02-11T05:54:32.128" v="1098" actId="164"/>
          <ac:graphicFrameMkLst>
            <pc:docMk/>
            <pc:sldMk cId="2884864912" sldId="273"/>
            <ac:graphicFrameMk id="17" creationId="{C89C6C77-A97E-4A0D-ACB8-F118F3228B34}"/>
          </ac:graphicFrameMkLst>
        </pc:graphicFrameChg>
        <pc:picChg chg="add del mod">
          <ac:chgData name="Amal R Babu" userId="3a292d0a-112b-4bc3-bf38-7771656893d2" providerId="ADAL" clId="{0FCE6D5F-006C-4D23-9A18-490413F039D0}" dt="2022-02-11T10:09:24.507" v="2268" actId="478"/>
          <ac:picMkLst>
            <pc:docMk/>
            <pc:sldMk cId="2884864912" sldId="273"/>
            <ac:picMk id="2050" creationId="{F5B50C39-3AFF-4DED-8C01-32AEBFDCB21C}"/>
          </ac:picMkLst>
        </pc:picChg>
        <pc:cxnChg chg="mod">
          <ac:chgData name="Amal R Babu" userId="3a292d0a-112b-4bc3-bf38-7771656893d2" providerId="ADAL" clId="{0FCE6D5F-006C-4D23-9A18-490413F039D0}" dt="2022-02-11T05:26:00.855" v="825"/>
          <ac:cxnSpMkLst>
            <pc:docMk/>
            <pc:sldMk cId="2884864912" sldId="273"/>
            <ac:cxnSpMk id="5" creationId="{F61D6E85-6627-4721-9099-A11776028A2E}"/>
          </ac:cxnSpMkLst>
        </pc:cxnChg>
      </pc:sldChg>
      <pc:sldChg chg="addSp delSp modSp new mod modTransition modAnim">
        <pc:chgData name="Amal R Babu" userId="3a292d0a-112b-4bc3-bf38-7771656893d2" providerId="ADAL" clId="{0FCE6D5F-006C-4D23-9A18-490413F039D0}" dt="2022-02-11T09:36:04.016" v="2242" actId="14100"/>
        <pc:sldMkLst>
          <pc:docMk/>
          <pc:sldMk cId="1977840921" sldId="274"/>
        </pc:sldMkLst>
        <pc:spChg chg="mod">
          <ac:chgData name="Amal R Babu" userId="3a292d0a-112b-4bc3-bf38-7771656893d2" providerId="ADAL" clId="{0FCE6D5F-006C-4D23-9A18-490413F039D0}" dt="2022-02-11T05:55:48.878" v="1107"/>
          <ac:spMkLst>
            <pc:docMk/>
            <pc:sldMk cId="1977840921" sldId="274"/>
            <ac:spMk id="3" creationId="{2C55F2CC-5CBD-4AF3-985C-BF2126BF5219}"/>
          </ac:spMkLst>
        </pc:spChg>
        <pc:spChg chg="mod">
          <ac:chgData name="Amal R Babu" userId="3a292d0a-112b-4bc3-bf38-7771656893d2" providerId="ADAL" clId="{0FCE6D5F-006C-4D23-9A18-490413F039D0}" dt="2022-02-11T05:55:48.878" v="1107"/>
          <ac:spMkLst>
            <pc:docMk/>
            <pc:sldMk cId="1977840921" sldId="274"/>
            <ac:spMk id="4" creationId="{94B3159E-DB23-40C3-B00C-67A37CF43315}"/>
          </ac:spMkLst>
        </pc:spChg>
        <pc:spChg chg="add mod ord">
          <ac:chgData name="Amal R Babu" userId="3a292d0a-112b-4bc3-bf38-7771656893d2" providerId="ADAL" clId="{0FCE6D5F-006C-4D23-9A18-490413F039D0}" dt="2022-02-11T06:02:14.941" v="1145" actId="14100"/>
          <ac:spMkLst>
            <pc:docMk/>
            <pc:sldMk cId="1977840921" sldId="274"/>
            <ac:spMk id="6" creationId="{410727D0-422D-42AA-A9DA-5F9D3E69E236}"/>
          </ac:spMkLst>
        </pc:spChg>
        <pc:spChg chg="add mod">
          <ac:chgData name="Amal R Babu" userId="3a292d0a-112b-4bc3-bf38-7771656893d2" providerId="ADAL" clId="{0FCE6D5F-006C-4D23-9A18-490413F039D0}" dt="2022-02-11T06:51:12.707" v="1718" actId="14100"/>
          <ac:spMkLst>
            <pc:docMk/>
            <pc:sldMk cId="1977840921" sldId="274"/>
            <ac:spMk id="7" creationId="{F4903905-FBCF-46AA-B944-1B02CCA9C01F}"/>
          </ac:spMkLst>
        </pc:spChg>
        <pc:spChg chg="add mod">
          <ac:chgData name="Amal R Babu" userId="3a292d0a-112b-4bc3-bf38-7771656893d2" providerId="ADAL" clId="{0FCE6D5F-006C-4D23-9A18-490413F039D0}" dt="2022-02-11T05:59:11.101" v="1126" actId="20577"/>
          <ac:spMkLst>
            <pc:docMk/>
            <pc:sldMk cId="1977840921" sldId="274"/>
            <ac:spMk id="8" creationId="{2E4468C5-1C70-41B8-AA2B-1ED536642027}"/>
          </ac:spMkLst>
        </pc:spChg>
        <pc:spChg chg="add mod">
          <ac:chgData name="Amal R Babu" userId="3a292d0a-112b-4bc3-bf38-7771656893d2" providerId="ADAL" clId="{0FCE6D5F-006C-4D23-9A18-490413F039D0}" dt="2022-02-11T09:36:04.016" v="2242" actId="14100"/>
          <ac:spMkLst>
            <pc:docMk/>
            <pc:sldMk cId="1977840921" sldId="274"/>
            <ac:spMk id="15" creationId="{75179B7E-1082-483B-8D6F-21D0EEF97ECE}"/>
          </ac:spMkLst>
        </pc:spChg>
        <pc:spChg chg="add mod">
          <ac:chgData name="Amal R Babu" userId="3a292d0a-112b-4bc3-bf38-7771656893d2" providerId="ADAL" clId="{0FCE6D5F-006C-4D23-9A18-490413F039D0}" dt="2022-02-11T06:05:21.135" v="1192" actId="20577"/>
          <ac:spMkLst>
            <pc:docMk/>
            <pc:sldMk cId="1977840921" sldId="274"/>
            <ac:spMk id="16" creationId="{B6127786-C72A-49BC-8A9F-5C592049F503}"/>
          </ac:spMkLst>
        </pc:spChg>
        <pc:spChg chg="add del mod">
          <ac:chgData name="Amal R Babu" userId="3a292d0a-112b-4bc3-bf38-7771656893d2" providerId="ADAL" clId="{0FCE6D5F-006C-4D23-9A18-490413F039D0}" dt="2022-02-11T06:51:13.693" v="1719" actId="21"/>
          <ac:spMkLst>
            <pc:docMk/>
            <pc:sldMk cId="1977840921" sldId="274"/>
            <ac:spMk id="18" creationId="{58D4BB5D-E87D-462E-8A95-746D3FBC0707}"/>
          </ac:spMkLst>
        </pc:spChg>
        <pc:grpChg chg="add mod">
          <ac:chgData name="Amal R Babu" userId="3a292d0a-112b-4bc3-bf38-7771656893d2" providerId="ADAL" clId="{0FCE6D5F-006C-4D23-9A18-490413F039D0}" dt="2022-02-11T05:55:48.878" v="1107"/>
          <ac:grpSpMkLst>
            <pc:docMk/>
            <pc:sldMk cId="1977840921" sldId="274"/>
            <ac:grpSpMk id="2" creationId="{B103ADA3-3689-4D28-ADF7-BEB391097714}"/>
          </ac:grpSpMkLst>
        </pc:grpChg>
        <pc:graphicFrameChg chg="add del mod">
          <ac:chgData name="Amal R Babu" userId="3a292d0a-112b-4bc3-bf38-7771656893d2" providerId="ADAL" clId="{0FCE6D5F-006C-4D23-9A18-490413F039D0}" dt="2022-02-11T06:03:07.443" v="1147" actId="478"/>
          <ac:graphicFrameMkLst>
            <pc:docMk/>
            <pc:sldMk cId="1977840921" sldId="274"/>
            <ac:graphicFrameMk id="11" creationId="{04572C5F-8B3B-4272-942B-07F692CE0F44}"/>
          </ac:graphicFrameMkLst>
        </pc:graphicFrameChg>
        <pc:graphicFrameChg chg="add del mod modGraphic">
          <ac:chgData name="Amal R Babu" userId="3a292d0a-112b-4bc3-bf38-7771656893d2" providerId="ADAL" clId="{0FCE6D5F-006C-4D23-9A18-490413F039D0}" dt="2022-02-11T06:52:16.348" v="1731"/>
          <ac:graphicFrameMkLst>
            <pc:docMk/>
            <pc:sldMk cId="1977840921" sldId="274"/>
            <ac:graphicFrameMk id="14" creationId="{4263AC55-6444-4D77-A4DC-8E2055F4D90E}"/>
          </ac:graphicFrameMkLst>
        </pc:graphicFrameChg>
        <pc:picChg chg="add mod">
          <ac:chgData name="Amal R Babu" userId="3a292d0a-112b-4bc3-bf38-7771656893d2" providerId="ADAL" clId="{0FCE6D5F-006C-4D23-9A18-490413F039D0}" dt="2022-02-11T06:05:06.496" v="1175"/>
          <ac:picMkLst>
            <pc:docMk/>
            <pc:sldMk cId="1977840921" sldId="274"/>
            <ac:picMk id="17" creationId="{7D498CBF-64B2-49EC-B7CA-8709934490BD}"/>
          </ac:picMkLst>
        </pc:picChg>
        <pc:cxnChg chg="mod">
          <ac:chgData name="Amal R Babu" userId="3a292d0a-112b-4bc3-bf38-7771656893d2" providerId="ADAL" clId="{0FCE6D5F-006C-4D23-9A18-490413F039D0}" dt="2022-02-11T05:55:48.878" v="1107"/>
          <ac:cxnSpMkLst>
            <pc:docMk/>
            <pc:sldMk cId="1977840921" sldId="274"/>
            <ac:cxnSpMk id="5" creationId="{F0741C66-4870-4A50-99E8-F9D206AEFDC8}"/>
          </ac:cxnSpMkLst>
        </pc:cxnChg>
      </pc:sldChg>
      <pc:sldChg chg="addSp delSp modSp new mod modTransition delAnim modAnim chgLayout">
        <pc:chgData name="Amal R Babu" userId="3a292d0a-112b-4bc3-bf38-7771656893d2" providerId="ADAL" clId="{0FCE6D5F-006C-4D23-9A18-490413F039D0}" dt="2022-02-11T08:17:40.972" v="1795" actId="14100"/>
        <pc:sldMkLst>
          <pc:docMk/>
          <pc:sldMk cId="4141505703" sldId="275"/>
        </pc:sldMkLst>
        <pc:spChg chg="mod">
          <ac:chgData name="Amal R Babu" userId="3a292d0a-112b-4bc3-bf38-7771656893d2" providerId="ADAL" clId="{0FCE6D5F-006C-4D23-9A18-490413F039D0}" dt="2022-02-11T06:06:42.292" v="1200"/>
          <ac:spMkLst>
            <pc:docMk/>
            <pc:sldMk cId="4141505703" sldId="275"/>
            <ac:spMk id="3" creationId="{423F85E4-51C3-4FD2-9488-09C73695B9F2}"/>
          </ac:spMkLst>
        </pc:spChg>
        <pc:spChg chg="mod">
          <ac:chgData name="Amal R Babu" userId="3a292d0a-112b-4bc3-bf38-7771656893d2" providerId="ADAL" clId="{0FCE6D5F-006C-4D23-9A18-490413F039D0}" dt="2022-02-11T06:06:42.292" v="1200"/>
          <ac:spMkLst>
            <pc:docMk/>
            <pc:sldMk cId="4141505703" sldId="275"/>
            <ac:spMk id="4" creationId="{FC33FB75-5BE4-49E5-A428-DB67B0F757C6}"/>
          </ac:spMkLst>
        </pc:spChg>
        <pc:spChg chg="add del mod">
          <ac:chgData name="Amal R Babu" userId="3a292d0a-112b-4bc3-bf38-7771656893d2" providerId="ADAL" clId="{0FCE6D5F-006C-4D23-9A18-490413F039D0}" dt="2022-02-11T06:26:55.950" v="1320" actId="478"/>
          <ac:spMkLst>
            <pc:docMk/>
            <pc:sldMk cId="4141505703" sldId="275"/>
            <ac:spMk id="6" creationId="{E96BC8C8-3171-4A3C-8BE7-74194D54645D}"/>
          </ac:spMkLst>
        </pc:spChg>
        <pc:spChg chg="add del mod">
          <ac:chgData name="Amal R Babu" userId="3a292d0a-112b-4bc3-bf38-7771656893d2" providerId="ADAL" clId="{0FCE6D5F-006C-4D23-9A18-490413F039D0}" dt="2022-02-11T06:26:55.950" v="1320" actId="478"/>
          <ac:spMkLst>
            <pc:docMk/>
            <pc:sldMk cId="4141505703" sldId="275"/>
            <ac:spMk id="7" creationId="{B5B6AE85-54C8-4692-A65E-C0322BD5FBC7}"/>
          </ac:spMkLst>
        </pc:spChg>
        <pc:spChg chg="add del mod ord">
          <ac:chgData name="Amal R Babu" userId="3a292d0a-112b-4bc3-bf38-7771656893d2" providerId="ADAL" clId="{0FCE6D5F-006C-4D23-9A18-490413F039D0}" dt="2022-02-11T06:26:55.950" v="1320" actId="478"/>
          <ac:spMkLst>
            <pc:docMk/>
            <pc:sldMk cId="4141505703" sldId="275"/>
            <ac:spMk id="8" creationId="{E2CF065C-2598-4374-AE75-51D28C44A2FA}"/>
          </ac:spMkLst>
        </pc:spChg>
        <pc:spChg chg="add del mod ord">
          <ac:chgData name="Amal R Babu" userId="3a292d0a-112b-4bc3-bf38-7771656893d2" providerId="ADAL" clId="{0FCE6D5F-006C-4D23-9A18-490413F039D0}" dt="2022-02-11T06:18:24.314" v="1301" actId="478"/>
          <ac:spMkLst>
            <pc:docMk/>
            <pc:sldMk cId="4141505703" sldId="275"/>
            <ac:spMk id="13" creationId="{32683121-9AC3-4707-BC78-E24A0F344D2E}"/>
          </ac:spMkLst>
        </pc:spChg>
        <pc:spChg chg="add del mod ord">
          <ac:chgData name="Amal R Babu" userId="3a292d0a-112b-4bc3-bf38-7771656893d2" providerId="ADAL" clId="{0FCE6D5F-006C-4D23-9A18-490413F039D0}" dt="2022-02-11T06:18:24.314" v="1301" actId="478"/>
          <ac:spMkLst>
            <pc:docMk/>
            <pc:sldMk cId="4141505703" sldId="275"/>
            <ac:spMk id="14" creationId="{E5E03C75-B319-4FDE-9E3A-F512BD065DA1}"/>
          </ac:spMkLst>
        </pc:spChg>
        <pc:spChg chg="add mod">
          <ac:chgData name="Amal R Babu" userId="3a292d0a-112b-4bc3-bf38-7771656893d2" providerId="ADAL" clId="{0FCE6D5F-006C-4D23-9A18-490413F039D0}" dt="2022-02-11T06:51:22.317" v="1722" actId="14100"/>
          <ac:spMkLst>
            <pc:docMk/>
            <pc:sldMk cId="4141505703" sldId="275"/>
            <ac:spMk id="15" creationId="{231C9F55-44D3-4224-9DDC-86E238AE89F0}"/>
          </ac:spMkLst>
        </pc:spChg>
        <pc:spChg chg="add mod">
          <ac:chgData name="Amal R Babu" userId="3a292d0a-112b-4bc3-bf38-7771656893d2" providerId="ADAL" clId="{0FCE6D5F-006C-4D23-9A18-490413F039D0}" dt="2022-02-11T06:27:07.435" v="1335" actId="20577"/>
          <ac:spMkLst>
            <pc:docMk/>
            <pc:sldMk cId="4141505703" sldId="275"/>
            <ac:spMk id="16" creationId="{DAE17163-6317-471C-AF02-1CC22CCE4770}"/>
          </ac:spMkLst>
        </pc:spChg>
        <pc:spChg chg="add mod ord">
          <ac:chgData name="Amal R Babu" userId="3a292d0a-112b-4bc3-bf38-7771656893d2" providerId="ADAL" clId="{0FCE6D5F-006C-4D23-9A18-490413F039D0}" dt="2022-02-11T08:17:40.972" v="1795" actId="14100"/>
          <ac:spMkLst>
            <pc:docMk/>
            <pc:sldMk cId="4141505703" sldId="275"/>
            <ac:spMk id="17" creationId="{9BE086E5-2225-4813-8261-51A97BE45E95}"/>
          </ac:spMkLst>
        </pc:spChg>
        <pc:spChg chg="add mod">
          <ac:chgData name="Amal R Babu" userId="3a292d0a-112b-4bc3-bf38-7771656893d2" providerId="ADAL" clId="{0FCE6D5F-006C-4D23-9A18-490413F039D0}" dt="2022-02-11T06:28:51.102" v="1352" actId="1076"/>
          <ac:spMkLst>
            <pc:docMk/>
            <pc:sldMk cId="4141505703" sldId="275"/>
            <ac:spMk id="19" creationId="{822ADEC6-EDCF-449C-A4FD-CF9EF38BD113}"/>
          </ac:spMkLst>
        </pc:spChg>
        <pc:spChg chg="add mod">
          <ac:chgData name="Amal R Babu" userId="3a292d0a-112b-4bc3-bf38-7771656893d2" providerId="ADAL" clId="{0FCE6D5F-006C-4D23-9A18-490413F039D0}" dt="2022-02-11T06:28:51.102" v="1352" actId="1076"/>
          <ac:spMkLst>
            <pc:docMk/>
            <pc:sldMk cId="4141505703" sldId="275"/>
            <ac:spMk id="20" creationId="{BC9657B5-F503-478B-9CCA-D5D7393CE046}"/>
          </ac:spMkLst>
        </pc:spChg>
        <pc:spChg chg="add mod">
          <ac:chgData name="Amal R Babu" userId="3a292d0a-112b-4bc3-bf38-7771656893d2" providerId="ADAL" clId="{0FCE6D5F-006C-4D23-9A18-490413F039D0}" dt="2022-02-11T06:28:51.102" v="1352" actId="1076"/>
          <ac:spMkLst>
            <pc:docMk/>
            <pc:sldMk cId="4141505703" sldId="275"/>
            <ac:spMk id="21" creationId="{A05DF2DD-FE47-4FE8-8D9E-B86147CCEDC0}"/>
          </ac:spMkLst>
        </pc:spChg>
        <pc:spChg chg="add mod">
          <ac:chgData name="Amal R Babu" userId="3a292d0a-112b-4bc3-bf38-7771656893d2" providerId="ADAL" clId="{0FCE6D5F-006C-4D23-9A18-490413F039D0}" dt="2022-02-11T06:43:17.461" v="1538" actId="207"/>
          <ac:spMkLst>
            <pc:docMk/>
            <pc:sldMk cId="4141505703" sldId="275"/>
            <ac:spMk id="23" creationId="{F8857244-1D71-47B1-8511-B20938228C93}"/>
          </ac:spMkLst>
        </pc:spChg>
        <pc:spChg chg="add mod ord topLvl">
          <ac:chgData name="Amal R Babu" userId="3a292d0a-112b-4bc3-bf38-7771656893d2" providerId="ADAL" clId="{0FCE6D5F-006C-4D23-9A18-490413F039D0}" dt="2022-02-11T06:43:11.906" v="1537" actId="207"/>
          <ac:spMkLst>
            <pc:docMk/>
            <pc:sldMk cId="4141505703" sldId="275"/>
            <ac:spMk id="25" creationId="{5E9E3923-DF30-452A-A7F8-6E3499145043}"/>
          </ac:spMkLst>
        </pc:spChg>
        <pc:spChg chg="add del mod ord">
          <ac:chgData name="Amal R Babu" userId="3a292d0a-112b-4bc3-bf38-7771656893d2" providerId="ADAL" clId="{0FCE6D5F-006C-4D23-9A18-490413F039D0}" dt="2022-02-11T06:38:20.411" v="1489" actId="931"/>
          <ac:spMkLst>
            <pc:docMk/>
            <pc:sldMk cId="4141505703" sldId="275"/>
            <ac:spMk id="29" creationId="{3E55FB8F-FB55-4A16-9F15-BE4AA44EE002}"/>
          </ac:spMkLst>
        </pc:spChg>
        <pc:spChg chg="add del mod ord">
          <ac:chgData name="Amal R Babu" userId="3a292d0a-112b-4bc3-bf38-7771656893d2" providerId="ADAL" clId="{0FCE6D5F-006C-4D23-9A18-490413F039D0}" dt="2022-02-11T06:38:56.582" v="1496" actId="931"/>
          <ac:spMkLst>
            <pc:docMk/>
            <pc:sldMk cId="4141505703" sldId="275"/>
            <ac:spMk id="30" creationId="{36C884DD-BC21-4701-B6AE-BA9DE4AD0068}"/>
          </ac:spMkLst>
        </pc:spChg>
        <pc:spChg chg="add del mod">
          <ac:chgData name="Amal R Babu" userId="3a292d0a-112b-4bc3-bf38-7771656893d2" providerId="ADAL" clId="{0FCE6D5F-006C-4D23-9A18-490413F039D0}" dt="2022-02-11T06:40:18.577" v="1517" actId="931"/>
          <ac:spMkLst>
            <pc:docMk/>
            <pc:sldMk cId="4141505703" sldId="275"/>
            <ac:spMk id="34" creationId="{9EF12B1F-4B22-4CC0-9448-73C66DB1D632}"/>
          </ac:spMkLst>
        </pc:spChg>
        <pc:spChg chg="add del mod">
          <ac:chgData name="Amal R Babu" userId="3a292d0a-112b-4bc3-bf38-7771656893d2" providerId="ADAL" clId="{0FCE6D5F-006C-4D23-9A18-490413F039D0}" dt="2022-02-11T06:39:04.185" v="1498" actId="931"/>
          <ac:spMkLst>
            <pc:docMk/>
            <pc:sldMk cId="4141505703" sldId="275"/>
            <ac:spMk id="38" creationId="{7F218311-B56D-4A59-8CE7-8316FCA65017}"/>
          </ac:spMkLst>
        </pc:spChg>
        <pc:spChg chg="add del mod">
          <ac:chgData name="Amal R Babu" userId="3a292d0a-112b-4bc3-bf38-7771656893d2" providerId="ADAL" clId="{0FCE6D5F-006C-4D23-9A18-490413F039D0}" dt="2022-02-11T06:39:08.026" v="1500" actId="931"/>
          <ac:spMkLst>
            <pc:docMk/>
            <pc:sldMk cId="4141505703" sldId="275"/>
            <ac:spMk id="42" creationId="{49E6B45A-492F-40CC-923B-C9B1A96A35B7}"/>
          </ac:spMkLst>
        </pc:spChg>
        <pc:spChg chg="add mod">
          <ac:chgData name="Amal R Babu" userId="3a292d0a-112b-4bc3-bf38-7771656893d2" providerId="ADAL" clId="{0FCE6D5F-006C-4D23-9A18-490413F039D0}" dt="2022-02-11T06:44:10.763" v="1550" actId="20577"/>
          <ac:spMkLst>
            <pc:docMk/>
            <pc:sldMk cId="4141505703" sldId="275"/>
            <ac:spMk id="47" creationId="{41CD6ABD-8B06-477A-9CB7-EA798CA66CFE}"/>
          </ac:spMkLst>
        </pc:spChg>
        <pc:spChg chg="add mod">
          <ac:chgData name="Amal R Babu" userId="3a292d0a-112b-4bc3-bf38-7771656893d2" providerId="ADAL" clId="{0FCE6D5F-006C-4D23-9A18-490413F039D0}" dt="2022-02-11T06:44:15.351" v="1553" actId="20577"/>
          <ac:spMkLst>
            <pc:docMk/>
            <pc:sldMk cId="4141505703" sldId="275"/>
            <ac:spMk id="48" creationId="{F932628F-94E4-42FF-8DD0-C48A78582D03}"/>
          </ac:spMkLst>
        </pc:spChg>
        <pc:spChg chg="add mod">
          <ac:chgData name="Amal R Babu" userId="3a292d0a-112b-4bc3-bf38-7771656893d2" providerId="ADAL" clId="{0FCE6D5F-006C-4D23-9A18-490413F039D0}" dt="2022-02-11T06:44:10.763" v="1550" actId="20577"/>
          <ac:spMkLst>
            <pc:docMk/>
            <pc:sldMk cId="4141505703" sldId="275"/>
            <ac:spMk id="49" creationId="{19F6207D-3361-4A70-BB4C-BACCD93269BF}"/>
          </ac:spMkLst>
        </pc:spChg>
        <pc:spChg chg="add mod">
          <ac:chgData name="Amal R Babu" userId="3a292d0a-112b-4bc3-bf38-7771656893d2" providerId="ADAL" clId="{0FCE6D5F-006C-4D23-9A18-490413F039D0}" dt="2022-02-11T06:43:42.177" v="1541" actId="164"/>
          <ac:spMkLst>
            <pc:docMk/>
            <pc:sldMk cId="4141505703" sldId="275"/>
            <ac:spMk id="50" creationId="{CFC05858-515A-49A1-ACDC-7E73E99C60B5}"/>
          </ac:spMkLst>
        </pc:spChg>
        <pc:spChg chg="add del mod">
          <ac:chgData name="Amal R Babu" userId="3a292d0a-112b-4bc3-bf38-7771656893d2" providerId="ADAL" clId="{0FCE6D5F-006C-4D23-9A18-490413F039D0}" dt="2022-02-11T06:45:12.835" v="1587" actId="478"/>
          <ac:spMkLst>
            <pc:docMk/>
            <pc:sldMk cId="4141505703" sldId="275"/>
            <ac:spMk id="54" creationId="{DA41B8EB-9BB9-4466-8FD0-4DF05D45AB68}"/>
          </ac:spMkLst>
        </pc:spChg>
        <pc:spChg chg="add del mod">
          <ac:chgData name="Amal R Babu" userId="3a292d0a-112b-4bc3-bf38-7771656893d2" providerId="ADAL" clId="{0FCE6D5F-006C-4D23-9A18-490413F039D0}" dt="2022-02-11T06:51:23.382" v="1723" actId="21"/>
          <ac:spMkLst>
            <pc:docMk/>
            <pc:sldMk cId="4141505703" sldId="275"/>
            <ac:spMk id="55" creationId="{654C7DC6-B270-40B8-821B-FEAFE78BD813}"/>
          </ac:spMkLst>
        </pc:spChg>
        <pc:spChg chg="add del mod">
          <ac:chgData name="Amal R Babu" userId="3a292d0a-112b-4bc3-bf38-7771656893d2" providerId="ADAL" clId="{0FCE6D5F-006C-4D23-9A18-490413F039D0}" dt="2022-02-11T06:54:50.177" v="1749" actId="21"/>
          <ac:spMkLst>
            <pc:docMk/>
            <pc:sldMk cId="4141505703" sldId="275"/>
            <ac:spMk id="56" creationId="{EE49AF73-0B31-4E34-8F2E-C4A86E799863}"/>
          </ac:spMkLst>
        </pc:spChg>
        <pc:grpChg chg="add mod">
          <ac:chgData name="Amal R Babu" userId="3a292d0a-112b-4bc3-bf38-7771656893d2" providerId="ADAL" clId="{0FCE6D5F-006C-4D23-9A18-490413F039D0}" dt="2022-02-11T06:06:42.292" v="1200"/>
          <ac:grpSpMkLst>
            <pc:docMk/>
            <pc:sldMk cId="4141505703" sldId="275"/>
            <ac:grpSpMk id="2" creationId="{AE8A7188-44DF-4C56-9F24-E42DAB106D08}"/>
          </ac:grpSpMkLst>
        </pc:grpChg>
        <pc:grpChg chg="add del mod">
          <ac:chgData name="Amal R Babu" userId="3a292d0a-112b-4bc3-bf38-7771656893d2" providerId="ADAL" clId="{0FCE6D5F-006C-4D23-9A18-490413F039D0}" dt="2022-02-11T06:33:14.013" v="1466" actId="478"/>
          <ac:grpSpMkLst>
            <pc:docMk/>
            <pc:sldMk cId="4141505703" sldId="275"/>
            <ac:grpSpMk id="22" creationId="{65ECFA19-A6AE-44B6-905E-9A951C6CC7B5}"/>
          </ac:grpSpMkLst>
        </pc:grpChg>
        <pc:grpChg chg="add del mod ord">
          <ac:chgData name="Amal R Babu" userId="3a292d0a-112b-4bc3-bf38-7771656893d2" providerId="ADAL" clId="{0FCE6D5F-006C-4D23-9A18-490413F039D0}" dt="2022-02-11T06:34:31.215" v="1478" actId="165"/>
          <ac:grpSpMkLst>
            <pc:docMk/>
            <pc:sldMk cId="4141505703" sldId="275"/>
            <ac:grpSpMk id="28" creationId="{F1F8F3F3-165F-4B44-B8DA-980362D001F1}"/>
          </ac:grpSpMkLst>
        </pc:grpChg>
        <pc:grpChg chg="add mod">
          <ac:chgData name="Amal R Babu" userId="3a292d0a-112b-4bc3-bf38-7771656893d2" providerId="ADAL" clId="{0FCE6D5F-006C-4D23-9A18-490413F039D0}" dt="2022-02-11T06:45:26.491" v="1600" actId="1037"/>
          <ac:grpSpMkLst>
            <pc:docMk/>
            <pc:sldMk cId="4141505703" sldId="275"/>
            <ac:grpSpMk id="51" creationId="{0E17FAC9-3B93-4559-AF53-5496DADBCFFF}"/>
          </ac:grpSpMkLst>
        </pc:grpChg>
        <pc:grpChg chg="add mod">
          <ac:chgData name="Amal R Babu" userId="3a292d0a-112b-4bc3-bf38-7771656893d2" providerId="ADAL" clId="{0FCE6D5F-006C-4D23-9A18-490413F039D0}" dt="2022-02-11T06:45:26.491" v="1600" actId="1037"/>
          <ac:grpSpMkLst>
            <pc:docMk/>
            <pc:sldMk cId="4141505703" sldId="275"/>
            <ac:grpSpMk id="52" creationId="{022CAC28-8326-43EB-AC19-ADE259340388}"/>
          </ac:grpSpMkLst>
        </pc:grpChg>
        <pc:graphicFrameChg chg="add del mod modGraphic">
          <ac:chgData name="Amal R Babu" userId="3a292d0a-112b-4bc3-bf38-7771656893d2" providerId="ADAL" clId="{0FCE6D5F-006C-4D23-9A18-490413F039D0}" dt="2022-02-11T06:25:21.918" v="1305" actId="478"/>
          <ac:graphicFrameMkLst>
            <pc:docMk/>
            <pc:sldMk cId="4141505703" sldId="275"/>
            <ac:graphicFrameMk id="11" creationId="{8C8EDCB7-722F-4993-8D7E-845315F7B709}"/>
          </ac:graphicFrameMkLst>
        </pc:graphicFrameChg>
        <pc:graphicFrameChg chg="add del mod modGraphic">
          <ac:chgData name="Amal R Babu" userId="3a292d0a-112b-4bc3-bf38-7771656893d2" providerId="ADAL" clId="{0FCE6D5F-006C-4D23-9A18-490413F039D0}" dt="2022-02-11T06:18:29.238" v="1302" actId="478"/>
          <ac:graphicFrameMkLst>
            <pc:docMk/>
            <pc:sldMk cId="4141505703" sldId="275"/>
            <ac:graphicFrameMk id="12" creationId="{DCF29CEF-A7FA-4351-A45D-3F3C9C973965}"/>
          </ac:graphicFrameMkLst>
        </pc:graphicFrameChg>
        <pc:picChg chg="add del mod">
          <ac:chgData name="Amal R Babu" userId="3a292d0a-112b-4bc3-bf38-7771656893d2" providerId="ADAL" clId="{0FCE6D5F-006C-4D23-9A18-490413F039D0}" dt="2022-02-11T06:31:56.434" v="1459" actId="478"/>
          <ac:picMkLst>
            <pc:docMk/>
            <pc:sldMk cId="4141505703" sldId="275"/>
            <ac:picMk id="18" creationId="{0E8F4F62-EDC4-4DDF-A3D8-47C4F7EC4348}"/>
          </ac:picMkLst>
        </pc:picChg>
        <pc:picChg chg="add mod ord topLvl">
          <ac:chgData name="Amal R Babu" userId="3a292d0a-112b-4bc3-bf38-7771656893d2" providerId="ADAL" clId="{0FCE6D5F-006C-4D23-9A18-490413F039D0}" dt="2022-02-11T06:42:44.211" v="1536" actId="1076"/>
          <ac:picMkLst>
            <pc:docMk/>
            <pc:sldMk cId="4141505703" sldId="275"/>
            <ac:picMk id="24" creationId="{D28FD4FA-BCD8-41C7-A0BC-C23E371A9276}"/>
          </ac:picMkLst>
        </pc:picChg>
        <pc:picChg chg="add del mod">
          <ac:chgData name="Amal R Babu" userId="3a292d0a-112b-4bc3-bf38-7771656893d2" providerId="ADAL" clId="{0FCE6D5F-006C-4D23-9A18-490413F039D0}" dt="2022-02-11T06:31:57.604" v="1460" actId="478"/>
          <ac:picMkLst>
            <pc:docMk/>
            <pc:sldMk cId="4141505703" sldId="275"/>
            <ac:picMk id="26" creationId="{B44D253F-AE83-4445-BE03-2B18DC2DEB7E}"/>
          </ac:picMkLst>
        </pc:picChg>
        <pc:picChg chg="add mod">
          <ac:chgData name="Amal R Babu" userId="3a292d0a-112b-4bc3-bf38-7771656893d2" providerId="ADAL" clId="{0FCE6D5F-006C-4D23-9A18-490413F039D0}" dt="2022-02-11T06:34:48.967" v="1480" actId="1076"/>
          <ac:picMkLst>
            <pc:docMk/>
            <pc:sldMk cId="4141505703" sldId="275"/>
            <ac:picMk id="27" creationId="{1EBB1A1A-2AA6-48BB-B2D3-781B5A8E10C3}"/>
          </ac:picMkLst>
        </pc:picChg>
        <pc:picChg chg="add del mod modCrop">
          <ac:chgData name="Amal R Babu" userId="3a292d0a-112b-4bc3-bf38-7771656893d2" providerId="ADAL" clId="{0FCE6D5F-006C-4D23-9A18-490413F039D0}" dt="2022-02-11T06:38:49.015" v="1495" actId="478"/>
          <ac:picMkLst>
            <pc:docMk/>
            <pc:sldMk cId="4141505703" sldId="275"/>
            <ac:picMk id="32" creationId="{EF0707B5-91A1-4098-B650-6DC6E760A3E1}"/>
          </ac:picMkLst>
        </pc:picChg>
        <pc:picChg chg="add del mod">
          <ac:chgData name="Amal R Babu" userId="3a292d0a-112b-4bc3-bf38-7771656893d2" providerId="ADAL" clId="{0FCE6D5F-006C-4D23-9A18-490413F039D0}" dt="2022-02-11T06:38:58.586" v="1497" actId="478"/>
          <ac:picMkLst>
            <pc:docMk/>
            <pc:sldMk cId="4141505703" sldId="275"/>
            <ac:picMk id="36" creationId="{48F70DE3-1070-4CA1-8772-0FCF9EE38235}"/>
          </ac:picMkLst>
        </pc:picChg>
        <pc:picChg chg="add del mod">
          <ac:chgData name="Amal R Babu" userId="3a292d0a-112b-4bc3-bf38-7771656893d2" providerId="ADAL" clId="{0FCE6D5F-006C-4D23-9A18-490413F039D0}" dt="2022-02-11T06:39:05.504" v="1499" actId="478"/>
          <ac:picMkLst>
            <pc:docMk/>
            <pc:sldMk cId="4141505703" sldId="275"/>
            <ac:picMk id="40" creationId="{626A8741-3B26-4864-90A3-6DC9E6662163}"/>
          </ac:picMkLst>
        </pc:picChg>
        <pc:picChg chg="add mod ord">
          <ac:chgData name="Amal R Babu" userId="3a292d0a-112b-4bc3-bf38-7771656893d2" providerId="ADAL" clId="{0FCE6D5F-006C-4D23-9A18-490413F039D0}" dt="2022-02-11T06:40:13.904" v="1516" actId="170"/>
          <ac:picMkLst>
            <pc:docMk/>
            <pc:sldMk cId="4141505703" sldId="275"/>
            <ac:picMk id="44" creationId="{9879FAB4-500E-410B-A088-087B1286ADF1}"/>
          </ac:picMkLst>
        </pc:picChg>
        <pc:picChg chg="add mod modCrop">
          <ac:chgData name="Amal R Babu" userId="3a292d0a-112b-4bc3-bf38-7771656893d2" providerId="ADAL" clId="{0FCE6D5F-006C-4D23-9A18-490413F039D0}" dt="2022-02-11T06:40:24.955" v="1518" actId="18131"/>
          <ac:picMkLst>
            <pc:docMk/>
            <pc:sldMk cId="4141505703" sldId="275"/>
            <ac:picMk id="46" creationId="{43E00F02-FF82-4826-954B-5ADDCE127DED}"/>
          </ac:picMkLst>
        </pc:picChg>
        <pc:picChg chg="add mod">
          <ac:chgData name="Amal R Babu" userId="3a292d0a-112b-4bc3-bf38-7771656893d2" providerId="ADAL" clId="{0FCE6D5F-006C-4D23-9A18-490413F039D0}" dt="2022-02-11T06:47:29.393" v="1610" actId="1076"/>
          <ac:picMkLst>
            <pc:docMk/>
            <pc:sldMk cId="4141505703" sldId="275"/>
            <ac:picMk id="53" creationId="{3B67717F-34A8-4299-8E92-F9408F116A9B}"/>
          </ac:picMkLst>
        </pc:picChg>
        <pc:cxnChg chg="mod">
          <ac:chgData name="Amal R Babu" userId="3a292d0a-112b-4bc3-bf38-7771656893d2" providerId="ADAL" clId="{0FCE6D5F-006C-4D23-9A18-490413F039D0}" dt="2022-02-11T06:06:42.292" v="1200"/>
          <ac:cxnSpMkLst>
            <pc:docMk/>
            <pc:sldMk cId="4141505703" sldId="275"/>
            <ac:cxnSpMk id="5" creationId="{C853CB44-DB2D-460D-8F3F-7E6A40E74D67}"/>
          </ac:cxnSpMkLst>
        </pc:cxnChg>
      </pc:sldChg>
      <pc:sldChg chg="addSp delSp modSp new mod ord modTransition modAnim">
        <pc:chgData name="Amal R Babu" userId="3a292d0a-112b-4bc3-bf38-7771656893d2" providerId="ADAL" clId="{0FCE6D5F-006C-4D23-9A18-490413F039D0}" dt="2022-02-11T10:09:27.462" v="2269" actId="478"/>
        <pc:sldMkLst>
          <pc:docMk/>
          <pc:sldMk cId="4209113156" sldId="276"/>
        </pc:sldMkLst>
        <pc:spChg chg="mod">
          <ac:chgData name="Amal R Babu" userId="3a292d0a-112b-4bc3-bf38-7771656893d2" providerId="ADAL" clId="{0FCE6D5F-006C-4D23-9A18-490413F039D0}" dt="2022-02-11T06:47:41.590" v="1612"/>
          <ac:spMkLst>
            <pc:docMk/>
            <pc:sldMk cId="4209113156" sldId="276"/>
            <ac:spMk id="3" creationId="{80558398-60CD-4A8A-A5F0-540FA4B915DC}"/>
          </ac:spMkLst>
        </pc:spChg>
        <pc:spChg chg="mod">
          <ac:chgData name="Amal R Babu" userId="3a292d0a-112b-4bc3-bf38-7771656893d2" providerId="ADAL" clId="{0FCE6D5F-006C-4D23-9A18-490413F039D0}" dt="2022-02-11T06:47:41.590" v="1612"/>
          <ac:spMkLst>
            <pc:docMk/>
            <pc:sldMk cId="4209113156" sldId="276"/>
            <ac:spMk id="4" creationId="{9137540F-B1C3-48CB-94EF-5241F7B5C03D}"/>
          </ac:spMkLst>
        </pc:spChg>
        <pc:spChg chg="add mod">
          <ac:chgData name="Amal R Babu" userId="3a292d0a-112b-4bc3-bf38-7771656893d2" providerId="ADAL" clId="{0FCE6D5F-006C-4D23-9A18-490413F039D0}" dt="2022-02-11T06:54:56.607" v="1751" actId="14100"/>
          <ac:spMkLst>
            <pc:docMk/>
            <pc:sldMk cId="4209113156" sldId="276"/>
            <ac:spMk id="6" creationId="{7DD86396-0DC5-4455-A437-528E7E854CD5}"/>
          </ac:spMkLst>
        </pc:spChg>
        <pc:spChg chg="add mod">
          <ac:chgData name="Amal R Babu" userId="3a292d0a-112b-4bc3-bf38-7771656893d2" providerId="ADAL" clId="{0FCE6D5F-006C-4D23-9A18-490413F039D0}" dt="2022-02-11T06:54:35.293" v="1745" actId="20577"/>
          <ac:spMkLst>
            <pc:docMk/>
            <pc:sldMk cId="4209113156" sldId="276"/>
            <ac:spMk id="7" creationId="{E3E1795B-0090-4822-B695-AD8EE0C44924}"/>
          </ac:spMkLst>
        </pc:spChg>
        <pc:spChg chg="add del mod">
          <ac:chgData name="Amal R Babu" userId="3a292d0a-112b-4bc3-bf38-7771656893d2" providerId="ADAL" clId="{0FCE6D5F-006C-4D23-9A18-490413F039D0}" dt="2022-02-11T06:54:58.077" v="1752" actId="478"/>
          <ac:spMkLst>
            <pc:docMk/>
            <pc:sldMk cId="4209113156" sldId="276"/>
            <ac:spMk id="8" creationId="{8E7C9210-D4A7-4A7D-9DD5-199DBE8F7E30}"/>
          </ac:spMkLst>
        </pc:spChg>
        <pc:spChg chg="mod topLvl">
          <ac:chgData name="Amal R Babu" userId="3a292d0a-112b-4bc3-bf38-7771656893d2" providerId="ADAL" clId="{0FCE6D5F-006C-4D23-9A18-490413F039D0}" dt="2022-02-11T08:15:44.467" v="1768" actId="164"/>
          <ac:spMkLst>
            <pc:docMk/>
            <pc:sldMk cId="4209113156" sldId="276"/>
            <ac:spMk id="12" creationId="{CCEEECA4-1491-4869-88E9-0108E41B474F}"/>
          </ac:spMkLst>
        </pc:spChg>
        <pc:spChg chg="mod topLvl">
          <ac:chgData name="Amal R Babu" userId="3a292d0a-112b-4bc3-bf38-7771656893d2" providerId="ADAL" clId="{0FCE6D5F-006C-4D23-9A18-490413F039D0}" dt="2022-02-11T08:15:44.467" v="1768" actId="164"/>
          <ac:spMkLst>
            <pc:docMk/>
            <pc:sldMk cId="4209113156" sldId="276"/>
            <ac:spMk id="13" creationId="{F2A78F31-743F-4911-8A76-A7B7E8BA7BCB}"/>
          </ac:spMkLst>
        </pc:spChg>
        <pc:spChg chg="add mod">
          <ac:chgData name="Amal R Babu" userId="3a292d0a-112b-4bc3-bf38-7771656893d2" providerId="ADAL" clId="{0FCE6D5F-006C-4D23-9A18-490413F039D0}" dt="2022-02-11T08:56:28.761" v="1904" actId="165"/>
          <ac:spMkLst>
            <pc:docMk/>
            <pc:sldMk cId="4209113156" sldId="276"/>
            <ac:spMk id="14" creationId="{86F29D65-6DD1-46B2-B1CB-958EE83E1424}"/>
          </ac:spMkLst>
        </pc:spChg>
        <pc:spChg chg="add mod">
          <ac:chgData name="Amal R Babu" userId="3a292d0a-112b-4bc3-bf38-7771656893d2" providerId="ADAL" clId="{0FCE6D5F-006C-4D23-9A18-490413F039D0}" dt="2022-02-11T08:56:28.761" v="1904" actId="165"/>
          <ac:spMkLst>
            <pc:docMk/>
            <pc:sldMk cId="4209113156" sldId="276"/>
            <ac:spMk id="17" creationId="{DEDA9AD9-04D9-4243-9E75-D16AC44D910D}"/>
          </ac:spMkLst>
        </pc:spChg>
        <pc:spChg chg="mod">
          <ac:chgData name="Amal R Babu" userId="3a292d0a-112b-4bc3-bf38-7771656893d2" providerId="ADAL" clId="{0FCE6D5F-006C-4D23-9A18-490413F039D0}" dt="2022-02-11T08:56:30.849" v="1905" actId="165"/>
          <ac:spMkLst>
            <pc:docMk/>
            <pc:sldMk cId="4209113156" sldId="276"/>
            <ac:spMk id="20" creationId="{933458B1-4C24-401D-9E85-82F5C491AA2E}"/>
          </ac:spMkLst>
        </pc:spChg>
        <pc:spChg chg="mod">
          <ac:chgData name="Amal R Babu" userId="3a292d0a-112b-4bc3-bf38-7771656893d2" providerId="ADAL" clId="{0FCE6D5F-006C-4D23-9A18-490413F039D0}" dt="2022-02-11T08:56:36.890" v="1909" actId="1076"/>
          <ac:spMkLst>
            <pc:docMk/>
            <pc:sldMk cId="4209113156" sldId="276"/>
            <ac:spMk id="21" creationId="{E5B92024-72A4-4869-A627-7011FE33313F}"/>
          </ac:spMkLst>
        </pc:spChg>
        <pc:spChg chg="mod">
          <ac:chgData name="Amal R Babu" userId="3a292d0a-112b-4bc3-bf38-7771656893d2" providerId="ADAL" clId="{0FCE6D5F-006C-4D23-9A18-490413F039D0}" dt="2022-02-11T08:56:30.849" v="1905" actId="165"/>
          <ac:spMkLst>
            <pc:docMk/>
            <pc:sldMk cId="4209113156" sldId="276"/>
            <ac:spMk id="23" creationId="{876537A4-CCED-448C-A974-A0880470355A}"/>
          </ac:spMkLst>
        </pc:spChg>
        <pc:spChg chg="mod">
          <ac:chgData name="Amal R Babu" userId="3a292d0a-112b-4bc3-bf38-7771656893d2" providerId="ADAL" clId="{0FCE6D5F-006C-4D23-9A18-490413F039D0}" dt="2022-02-11T08:56:30.849" v="1905" actId="165"/>
          <ac:spMkLst>
            <pc:docMk/>
            <pc:sldMk cId="4209113156" sldId="276"/>
            <ac:spMk id="24" creationId="{A1AC20B4-2D03-4603-8009-3062B78674BF}"/>
          </ac:spMkLst>
        </pc:spChg>
        <pc:spChg chg="add mod ord">
          <ac:chgData name="Amal R Babu" userId="3a292d0a-112b-4bc3-bf38-7771656893d2" providerId="ADAL" clId="{0FCE6D5F-006C-4D23-9A18-490413F039D0}" dt="2022-02-11T08:17:24.669" v="1794" actId="167"/>
          <ac:spMkLst>
            <pc:docMk/>
            <pc:sldMk cId="4209113156" sldId="276"/>
            <ac:spMk id="26" creationId="{A417CEB7-9627-4E7B-9003-1F6F322EE537}"/>
          </ac:spMkLst>
        </pc:spChg>
        <pc:spChg chg="add mod">
          <ac:chgData name="Amal R Babu" userId="3a292d0a-112b-4bc3-bf38-7771656893d2" providerId="ADAL" clId="{0FCE6D5F-006C-4D23-9A18-490413F039D0}" dt="2022-02-11T08:56:28.761" v="1904" actId="165"/>
          <ac:spMkLst>
            <pc:docMk/>
            <pc:sldMk cId="4209113156" sldId="276"/>
            <ac:spMk id="27" creationId="{D6FCC305-3E49-47BE-B3B1-34DF0E5B267F}"/>
          </ac:spMkLst>
        </pc:spChg>
        <pc:spChg chg="add mod topLvl">
          <ac:chgData name="Amal R Babu" userId="3a292d0a-112b-4bc3-bf38-7771656893d2" providerId="ADAL" clId="{0FCE6D5F-006C-4D23-9A18-490413F039D0}" dt="2022-02-11T08:56:30.849" v="1905" actId="165"/>
          <ac:spMkLst>
            <pc:docMk/>
            <pc:sldMk cId="4209113156" sldId="276"/>
            <ac:spMk id="28" creationId="{59433A83-ADBD-471E-9EBA-816F28B621A7}"/>
          </ac:spMkLst>
        </pc:spChg>
        <pc:spChg chg="add mod topLvl">
          <ac:chgData name="Amal R Babu" userId="3a292d0a-112b-4bc3-bf38-7771656893d2" providerId="ADAL" clId="{0FCE6D5F-006C-4D23-9A18-490413F039D0}" dt="2022-02-11T08:56:30.849" v="1905" actId="165"/>
          <ac:spMkLst>
            <pc:docMk/>
            <pc:sldMk cId="4209113156" sldId="276"/>
            <ac:spMk id="29" creationId="{FBB13EAD-5873-4F77-AD36-FC501857E1BD}"/>
          </ac:spMkLst>
        </pc:spChg>
        <pc:spChg chg="add mod">
          <ac:chgData name="Amal R Babu" userId="3a292d0a-112b-4bc3-bf38-7771656893d2" providerId="ADAL" clId="{0FCE6D5F-006C-4D23-9A18-490413F039D0}" dt="2022-02-11T08:56:28.761" v="1904" actId="165"/>
          <ac:spMkLst>
            <pc:docMk/>
            <pc:sldMk cId="4209113156" sldId="276"/>
            <ac:spMk id="30" creationId="{351C62FE-3C3F-44FE-9290-5DD2F74E208D}"/>
          </ac:spMkLst>
        </pc:spChg>
        <pc:spChg chg="add mod">
          <ac:chgData name="Amal R Babu" userId="3a292d0a-112b-4bc3-bf38-7771656893d2" providerId="ADAL" clId="{0FCE6D5F-006C-4D23-9A18-490413F039D0}" dt="2022-02-11T08:56:28.761" v="1904" actId="165"/>
          <ac:spMkLst>
            <pc:docMk/>
            <pc:sldMk cId="4209113156" sldId="276"/>
            <ac:spMk id="31" creationId="{6405BD6C-B9DD-43D8-9953-E74BE2CED422}"/>
          </ac:spMkLst>
        </pc:spChg>
        <pc:spChg chg="mod">
          <ac:chgData name="Amal R Babu" userId="3a292d0a-112b-4bc3-bf38-7771656893d2" providerId="ADAL" clId="{0FCE6D5F-006C-4D23-9A18-490413F039D0}" dt="2022-02-11T08:56:30.849" v="1905" actId="165"/>
          <ac:spMkLst>
            <pc:docMk/>
            <pc:sldMk cId="4209113156" sldId="276"/>
            <ac:spMk id="34" creationId="{0F52109C-47AC-469A-A515-40C6F99835EF}"/>
          </ac:spMkLst>
        </pc:spChg>
        <pc:spChg chg="mod">
          <ac:chgData name="Amal R Babu" userId="3a292d0a-112b-4bc3-bf38-7771656893d2" providerId="ADAL" clId="{0FCE6D5F-006C-4D23-9A18-490413F039D0}" dt="2022-02-11T08:56:30.849" v="1905" actId="165"/>
          <ac:spMkLst>
            <pc:docMk/>
            <pc:sldMk cId="4209113156" sldId="276"/>
            <ac:spMk id="35" creationId="{A5752721-5980-40ED-90CE-2F0F080F9394}"/>
          </ac:spMkLst>
        </pc:spChg>
        <pc:spChg chg="mod">
          <ac:chgData name="Amal R Babu" userId="3a292d0a-112b-4bc3-bf38-7771656893d2" providerId="ADAL" clId="{0FCE6D5F-006C-4D23-9A18-490413F039D0}" dt="2022-02-11T08:52:04.891" v="1841" actId="571"/>
          <ac:spMkLst>
            <pc:docMk/>
            <pc:sldMk cId="4209113156" sldId="276"/>
            <ac:spMk id="37" creationId="{E2F7A729-128D-44C6-927C-5DFD3B39531F}"/>
          </ac:spMkLst>
        </pc:spChg>
        <pc:spChg chg="mod">
          <ac:chgData name="Amal R Babu" userId="3a292d0a-112b-4bc3-bf38-7771656893d2" providerId="ADAL" clId="{0FCE6D5F-006C-4D23-9A18-490413F039D0}" dt="2022-02-11T08:52:04.891" v="1841" actId="571"/>
          <ac:spMkLst>
            <pc:docMk/>
            <pc:sldMk cId="4209113156" sldId="276"/>
            <ac:spMk id="38" creationId="{06462916-B782-4657-A6B4-31429686BD0F}"/>
          </ac:spMkLst>
        </pc:spChg>
        <pc:spChg chg="mod">
          <ac:chgData name="Amal R Babu" userId="3a292d0a-112b-4bc3-bf38-7771656893d2" providerId="ADAL" clId="{0FCE6D5F-006C-4D23-9A18-490413F039D0}" dt="2022-02-11T08:52:04.891" v="1841" actId="571"/>
          <ac:spMkLst>
            <pc:docMk/>
            <pc:sldMk cId="4209113156" sldId="276"/>
            <ac:spMk id="40" creationId="{804F2859-427D-4526-8A0F-5B7BEAC1E72D}"/>
          </ac:spMkLst>
        </pc:spChg>
        <pc:spChg chg="mod">
          <ac:chgData name="Amal R Babu" userId="3a292d0a-112b-4bc3-bf38-7771656893d2" providerId="ADAL" clId="{0FCE6D5F-006C-4D23-9A18-490413F039D0}" dt="2022-02-11T08:52:04.891" v="1841" actId="571"/>
          <ac:spMkLst>
            <pc:docMk/>
            <pc:sldMk cId="4209113156" sldId="276"/>
            <ac:spMk id="41" creationId="{AB0A9DDF-8504-491F-9D32-B220C874206B}"/>
          </ac:spMkLst>
        </pc:spChg>
        <pc:spChg chg="mod">
          <ac:chgData name="Amal R Babu" userId="3a292d0a-112b-4bc3-bf38-7771656893d2" providerId="ADAL" clId="{0FCE6D5F-006C-4D23-9A18-490413F039D0}" dt="2022-02-11T08:56:30.849" v="1905" actId="165"/>
          <ac:spMkLst>
            <pc:docMk/>
            <pc:sldMk cId="4209113156" sldId="276"/>
            <ac:spMk id="43" creationId="{82A1AEA8-8610-423E-9155-0D7B7BE48BEC}"/>
          </ac:spMkLst>
        </pc:spChg>
        <pc:spChg chg="mod">
          <ac:chgData name="Amal R Babu" userId="3a292d0a-112b-4bc3-bf38-7771656893d2" providerId="ADAL" clId="{0FCE6D5F-006C-4D23-9A18-490413F039D0}" dt="2022-02-11T08:56:30.849" v="1905" actId="165"/>
          <ac:spMkLst>
            <pc:docMk/>
            <pc:sldMk cId="4209113156" sldId="276"/>
            <ac:spMk id="44" creationId="{ACE367D2-3B58-4393-B1E9-6B9DD7D9E3CE}"/>
          </ac:spMkLst>
        </pc:spChg>
        <pc:spChg chg="add mod">
          <ac:chgData name="Amal R Babu" userId="3a292d0a-112b-4bc3-bf38-7771656893d2" providerId="ADAL" clId="{0FCE6D5F-006C-4D23-9A18-490413F039D0}" dt="2022-02-11T09:34:46.175" v="2238" actId="14100"/>
          <ac:spMkLst>
            <pc:docMk/>
            <pc:sldMk cId="4209113156" sldId="276"/>
            <ac:spMk id="45" creationId="{18015DC2-00E8-42AB-B7A0-1E6DA434AD52}"/>
          </ac:spMkLst>
        </pc:spChg>
        <pc:spChg chg="add del mod">
          <ac:chgData name="Amal R Babu" userId="3a292d0a-112b-4bc3-bf38-7771656893d2" providerId="ADAL" clId="{0FCE6D5F-006C-4D23-9A18-490413F039D0}" dt="2022-02-11T09:02:13.702" v="1950" actId="21"/>
          <ac:spMkLst>
            <pc:docMk/>
            <pc:sldMk cId="4209113156" sldId="276"/>
            <ac:spMk id="54" creationId="{77E439AA-D670-4E81-A2B0-64794A97D969}"/>
          </ac:spMkLst>
        </pc:spChg>
        <pc:spChg chg="add mod">
          <ac:chgData name="Amal R Babu" userId="3a292d0a-112b-4bc3-bf38-7771656893d2" providerId="ADAL" clId="{0FCE6D5F-006C-4D23-9A18-490413F039D0}" dt="2022-02-11T09:35:41.213" v="2241" actId="1076"/>
          <ac:spMkLst>
            <pc:docMk/>
            <pc:sldMk cId="4209113156" sldId="276"/>
            <ac:spMk id="57" creationId="{1F6FF6F6-A637-4C24-B939-8A019DCEEF25}"/>
          </ac:spMkLst>
        </pc:spChg>
        <pc:grpChg chg="add mod">
          <ac:chgData name="Amal R Babu" userId="3a292d0a-112b-4bc3-bf38-7771656893d2" providerId="ADAL" clId="{0FCE6D5F-006C-4D23-9A18-490413F039D0}" dt="2022-02-11T06:47:41.590" v="1612"/>
          <ac:grpSpMkLst>
            <pc:docMk/>
            <pc:sldMk cId="4209113156" sldId="276"/>
            <ac:grpSpMk id="2" creationId="{AB67D3B9-1BD8-499A-AC32-8111CE7288F7}"/>
          </ac:grpSpMkLst>
        </pc:grpChg>
        <pc:grpChg chg="add del mod">
          <ac:chgData name="Amal R Babu" userId="3a292d0a-112b-4bc3-bf38-7771656893d2" providerId="ADAL" clId="{0FCE6D5F-006C-4D23-9A18-490413F039D0}" dt="2022-02-11T08:15:34.399" v="1764" actId="165"/>
          <ac:grpSpMkLst>
            <pc:docMk/>
            <pc:sldMk cId="4209113156" sldId="276"/>
            <ac:grpSpMk id="9" creationId="{42AB3E8F-B517-4F02-A2EC-61AE904FC54D}"/>
          </ac:grpSpMkLst>
        </pc:grpChg>
        <pc:grpChg chg="add del mod">
          <ac:chgData name="Amal R Babu" userId="3a292d0a-112b-4bc3-bf38-7771656893d2" providerId="ADAL" clId="{0FCE6D5F-006C-4D23-9A18-490413F039D0}" dt="2022-02-11T08:15:54.432" v="1772" actId="478"/>
          <ac:grpSpMkLst>
            <pc:docMk/>
            <pc:sldMk cId="4209113156" sldId="276"/>
            <ac:grpSpMk id="10" creationId="{A6320815-77F5-45E3-8DA9-4F79FCC5DA04}"/>
          </ac:grpSpMkLst>
        </pc:grpChg>
        <pc:grpChg chg="add del mod">
          <ac:chgData name="Amal R Babu" userId="3a292d0a-112b-4bc3-bf38-7771656893d2" providerId="ADAL" clId="{0FCE6D5F-006C-4D23-9A18-490413F039D0}" dt="2022-02-11T08:15:22.999" v="1760" actId="165"/>
          <ac:grpSpMkLst>
            <pc:docMk/>
            <pc:sldMk cId="4209113156" sldId="276"/>
            <ac:grpSpMk id="11" creationId="{4BA374B1-6745-4F0B-96BD-7CD632F0490A}"/>
          </ac:grpSpMkLst>
        </pc:grpChg>
        <pc:grpChg chg="add mod topLvl">
          <ac:chgData name="Amal R Babu" userId="3a292d0a-112b-4bc3-bf38-7771656893d2" providerId="ADAL" clId="{0FCE6D5F-006C-4D23-9A18-490413F039D0}" dt="2022-02-11T08:56:28.761" v="1904" actId="165"/>
          <ac:grpSpMkLst>
            <pc:docMk/>
            <pc:sldMk cId="4209113156" sldId="276"/>
            <ac:grpSpMk id="15" creationId="{BA014556-43AF-4CAB-B887-857E6C5CE6ED}"/>
          </ac:grpSpMkLst>
        </pc:grpChg>
        <pc:grpChg chg="add del mod">
          <ac:chgData name="Amal R Babu" userId="3a292d0a-112b-4bc3-bf38-7771656893d2" providerId="ADAL" clId="{0FCE6D5F-006C-4D23-9A18-490413F039D0}" dt="2022-02-11T08:17:15.238" v="1792" actId="165"/>
          <ac:grpSpMkLst>
            <pc:docMk/>
            <pc:sldMk cId="4209113156" sldId="276"/>
            <ac:grpSpMk id="16" creationId="{E7A36368-5E5D-4412-8BEC-690089DAC187}"/>
          </ac:grpSpMkLst>
        </pc:grpChg>
        <pc:grpChg chg="add mod topLvl">
          <ac:chgData name="Amal R Babu" userId="3a292d0a-112b-4bc3-bf38-7771656893d2" providerId="ADAL" clId="{0FCE6D5F-006C-4D23-9A18-490413F039D0}" dt="2022-02-11T08:56:28.761" v="1904" actId="165"/>
          <ac:grpSpMkLst>
            <pc:docMk/>
            <pc:sldMk cId="4209113156" sldId="276"/>
            <ac:grpSpMk id="18" creationId="{5CF1927E-B1B8-414B-A113-D4A18E31D1F9}"/>
          </ac:grpSpMkLst>
        </pc:grpChg>
        <pc:grpChg chg="add mod topLvl">
          <ac:chgData name="Amal R Babu" userId="3a292d0a-112b-4bc3-bf38-7771656893d2" providerId="ADAL" clId="{0FCE6D5F-006C-4D23-9A18-490413F039D0}" dt="2022-02-11T08:56:30.849" v="1905" actId="165"/>
          <ac:grpSpMkLst>
            <pc:docMk/>
            <pc:sldMk cId="4209113156" sldId="276"/>
            <ac:grpSpMk id="19" creationId="{C70A63DD-6907-4E34-A776-4DCC05806EDC}"/>
          </ac:grpSpMkLst>
        </pc:grpChg>
        <pc:grpChg chg="add mod topLvl">
          <ac:chgData name="Amal R Babu" userId="3a292d0a-112b-4bc3-bf38-7771656893d2" providerId="ADAL" clId="{0FCE6D5F-006C-4D23-9A18-490413F039D0}" dt="2022-02-11T08:56:30.849" v="1905" actId="165"/>
          <ac:grpSpMkLst>
            <pc:docMk/>
            <pc:sldMk cId="4209113156" sldId="276"/>
            <ac:grpSpMk id="22" creationId="{D74E7406-C222-48E3-A76E-85A8BC61E2ED}"/>
          </ac:grpSpMkLst>
        </pc:grpChg>
        <pc:grpChg chg="add mod topLvl">
          <ac:chgData name="Amal R Babu" userId="3a292d0a-112b-4bc3-bf38-7771656893d2" providerId="ADAL" clId="{0FCE6D5F-006C-4D23-9A18-490413F039D0}" dt="2022-02-11T08:56:34.772" v="1907" actId="1076"/>
          <ac:grpSpMkLst>
            <pc:docMk/>
            <pc:sldMk cId="4209113156" sldId="276"/>
            <ac:grpSpMk id="25" creationId="{C361CD70-3078-43A4-B2A5-2B3B2AE3B79F}"/>
          </ac:grpSpMkLst>
        </pc:grpChg>
        <pc:grpChg chg="add del mod">
          <ac:chgData name="Amal R Babu" userId="3a292d0a-112b-4bc3-bf38-7771656893d2" providerId="ADAL" clId="{0FCE6D5F-006C-4D23-9A18-490413F039D0}" dt="2022-02-11T08:55:14.773" v="1892" actId="165"/>
          <ac:grpSpMkLst>
            <pc:docMk/>
            <pc:sldMk cId="4209113156" sldId="276"/>
            <ac:grpSpMk id="32" creationId="{83877602-A6F0-431E-8E6C-0520484463BD}"/>
          </ac:grpSpMkLst>
        </pc:grpChg>
        <pc:grpChg chg="add mod topLvl">
          <ac:chgData name="Amal R Babu" userId="3a292d0a-112b-4bc3-bf38-7771656893d2" providerId="ADAL" clId="{0FCE6D5F-006C-4D23-9A18-490413F039D0}" dt="2022-02-11T08:56:30.849" v="1905" actId="165"/>
          <ac:grpSpMkLst>
            <pc:docMk/>
            <pc:sldMk cId="4209113156" sldId="276"/>
            <ac:grpSpMk id="33" creationId="{B87BC1A8-9E43-4BF5-B4AC-8939DED0527D}"/>
          </ac:grpSpMkLst>
        </pc:grpChg>
        <pc:grpChg chg="add mod">
          <ac:chgData name="Amal R Babu" userId="3a292d0a-112b-4bc3-bf38-7771656893d2" providerId="ADAL" clId="{0FCE6D5F-006C-4D23-9A18-490413F039D0}" dt="2022-02-11T08:52:04.891" v="1841" actId="571"/>
          <ac:grpSpMkLst>
            <pc:docMk/>
            <pc:sldMk cId="4209113156" sldId="276"/>
            <ac:grpSpMk id="36" creationId="{6A8F9439-CAA5-4147-BE16-B97924D9A0DD}"/>
          </ac:grpSpMkLst>
        </pc:grpChg>
        <pc:grpChg chg="add mod">
          <ac:chgData name="Amal R Babu" userId="3a292d0a-112b-4bc3-bf38-7771656893d2" providerId="ADAL" clId="{0FCE6D5F-006C-4D23-9A18-490413F039D0}" dt="2022-02-11T08:52:04.891" v="1841" actId="571"/>
          <ac:grpSpMkLst>
            <pc:docMk/>
            <pc:sldMk cId="4209113156" sldId="276"/>
            <ac:grpSpMk id="39" creationId="{ECA9FFB6-9A36-4DD4-84A8-3556B83BFA85}"/>
          </ac:grpSpMkLst>
        </pc:grpChg>
        <pc:grpChg chg="add mod topLvl">
          <ac:chgData name="Amal R Babu" userId="3a292d0a-112b-4bc3-bf38-7771656893d2" providerId="ADAL" clId="{0FCE6D5F-006C-4D23-9A18-490413F039D0}" dt="2022-02-11T08:56:30.849" v="1905" actId="165"/>
          <ac:grpSpMkLst>
            <pc:docMk/>
            <pc:sldMk cId="4209113156" sldId="276"/>
            <ac:grpSpMk id="42" creationId="{3F6CC7E3-B89E-436F-BDE7-AA86968963D0}"/>
          </ac:grpSpMkLst>
        </pc:grpChg>
        <pc:grpChg chg="add del mod">
          <ac:chgData name="Amal R Babu" userId="3a292d0a-112b-4bc3-bf38-7771656893d2" providerId="ADAL" clId="{0FCE6D5F-006C-4D23-9A18-490413F039D0}" dt="2022-02-11T08:55:26.722" v="1894" actId="165"/>
          <ac:grpSpMkLst>
            <pc:docMk/>
            <pc:sldMk cId="4209113156" sldId="276"/>
            <ac:grpSpMk id="47" creationId="{9EFDB115-42B8-4EB4-90EC-DA442D84C119}"/>
          </ac:grpSpMkLst>
        </pc:grpChg>
        <pc:grpChg chg="add mod">
          <ac:chgData name="Amal R Babu" userId="3a292d0a-112b-4bc3-bf38-7771656893d2" providerId="ADAL" clId="{0FCE6D5F-006C-4D23-9A18-490413F039D0}" dt="2022-02-11T08:55:12.739" v="1891" actId="164"/>
          <ac:grpSpMkLst>
            <pc:docMk/>
            <pc:sldMk cId="4209113156" sldId="276"/>
            <ac:grpSpMk id="48" creationId="{ED174928-71F2-415A-8D98-A876AECAF974}"/>
          </ac:grpSpMkLst>
        </pc:grpChg>
        <pc:grpChg chg="add mod topLvl">
          <ac:chgData name="Amal R Babu" userId="3a292d0a-112b-4bc3-bf38-7771656893d2" providerId="ADAL" clId="{0FCE6D5F-006C-4D23-9A18-490413F039D0}" dt="2022-02-11T08:56:39.476" v="1911" actId="1076"/>
          <ac:grpSpMkLst>
            <pc:docMk/>
            <pc:sldMk cId="4209113156" sldId="276"/>
            <ac:grpSpMk id="49" creationId="{29C187E7-B969-4EFA-A914-025650BDA726}"/>
          </ac:grpSpMkLst>
        </pc:grpChg>
        <pc:grpChg chg="add mod topLvl">
          <ac:chgData name="Amal R Babu" userId="3a292d0a-112b-4bc3-bf38-7771656893d2" providerId="ADAL" clId="{0FCE6D5F-006C-4D23-9A18-490413F039D0}" dt="2022-02-11T08:56:41.463" v="1913" actId="1076"/>
          <ac:grpSpMkLst>
            <pc:docMk/>
            <pc:sldMk cId="4209113156" sldId="276"/>
            <ac:grpSpMk id="50" creationId="{5E238F06-E6C5-4997-96D8-3BAD7B3CAF44}"/>
          </ac:grpSpMkLst>
        </pc:grpChg>
        <pc:grpChg chg="add del mod">
          <ac:chgData name="Amal R Babu" userId="3a292d0a-112b-4bc3-bf38-7771656893d2" providerId="ADAL" clId="{0FCE6D5F-006C-4D23-9A18-490413F039D0}" dt="2022-02-11T08:56:28.761" v="1904" actId="165"/>
          <ac:grpSpMkLst>
            <pc:docMk/>
            <pc:sldMk cId="4209113156" sldId="276"/>
            <ac:grpSpMk id="51" creationId="{5CE642D2-FFAA-48AF-9E20-1687C3CAECEB}"/>
          </ac:grpSpMkLst>
        </pc:grpChg>
        <pc:grpChg chg="add del mod">
          <ac:chgData name="Amal R Babu" userId="3a292d0a-112b-4bc3-bf38-7771656893d2" providerId="ADAL" clId="{0FCE6D5F-006C-4D23-9A18-490413F039D0}" dt="2022-02-11T08:56:30.849" v="1905" actId="165"/>
          <ac:grpSpMkLst>
            <pc:docMk/>
            <pc:sldMk cId="4209113156" sldId="276"/>
            <ac:grpSpMk id="52" creationId="{1CAB71A3-719E-4F8A-81E4-61AF9FB69C20}"/>
          </ac:grpSpMkLst>
        </pc:grpChg>
        <pc:grpChg chg="add del mod">
          <ac:chgData name="Amal R Babu" userId="3a292d0a-112b-4bc3-bf38-7771656893d2" providerId="ADAL" clId="{0FCE6D5F-006C-4D23-9A18-490413F039D0}" dt="2022-02-11T08:56:30.849" v="1905" actId="165"/>
          <ac:grpSpMkLst>
            <pc:docMk/>
            <pc:sldMk cId="4209113156" sldId="276"/>
            <ac:grpSpMk id="53" creationId="{212B7483-FCAA-42CF-8153-80C2CFA4704D}"/>
          </ac:grpSpMkLst>
        </pc:grpChg>
        <pc:picChg chg="add mod">
          <ac:chgData name="Amal R Babu" userId="3a292d0a-112b-4bc3-bf38-7771656893d2" providerId="ADAL" clId="{0FCE6D5F-006C-4D23-9A18-490413F039D0}" dt="2022-02-11T09:34:50.112" v="2239" actId="1076"/>
          <ac:picMkLst>
            <pc:docMk/>
            <pc:sldMk cId="4209113156" sldId="276"/>
            <ac:picMk id="46" creationId="{2C41540F-E677-4A87-A144-B32980E29088}"/>
          </ac:picMkLst>
        </pc:picChg>
        <pc:picChg chg="add del mod">
          <ac:chgData name="Amal R Babu" userId="3a292d0a-112b-4bc3-bf38-7771656893d2" providerId="ADAL" clId="{0FCE6D5F-006C-4D23-9A18-490413F039D0}" dt="2022-02-11T10:09:27.462" v="2269" actId="478"/>
          <ac:picMkLst>
            <pc:docMk/>
            <pc:sldMk cId="4209113156" sldId="276"/>
            <ac:picMk id="4098" creationId="{85A67A00-F055-4742-8E73-4781E8C21835}"/>
          </ac:picMkLst>
        </pc:picChg>
        <pc:picChg chg="add del mod">
          <ac:chgData name="Amal R Babu" userId="3a292d0a-112b-4bc3-bf38-7771656893d2" providerId="ADAL" clId="{0FCE6D5F-006C-4D23-9A18-490413F039D0}" dt="2022-02-11T10:09:27.462" v="2269" actId="478"/>
          <ac:picMkLst>
            <pc:docMk/>
            <pc:sldMk cId="4209113156" sldId="276"/>
            <ac:picMk id="4100" creationId="{2D94759B-77BB-41CD-B0D6-32E0FE1DAFC9}"/>
          </ac:picMkLst>
        </pc:picChg>
        <pc:cxnChg chg="mod">
          <ac:chgData name="Amal R Babu" userId="3a292d0a-112b-4bc3-bf38-7771656893d2" providerId="ADAL" clId="{0FCE6D5F-006C-4D23-9A18-490413F039D0}" dt="2022-02-11T06:47:41.590" v="1612"/>
          <ac:cxnSpMkLst>
            <pc:docMk/>
            <pc:sldMk cId="4209113156" sldId="276"/>
            <ac:cxnSpMk id="5" creationId="{B78F50A5-BC6E-49A2-8A68-6E8BCF4B9CE4}"/>
          </ac:cxnSpMkLst>
        </pc:cxnChg>
      </pc:sldChg>
      <pc:sldChg chg="addSp delSp modSp new mod modTransition modAnim">
        <pc:chgData name="Amal R Babu" userId="3a292d0a-112b-4bc3-bf38-7771656893d2" providerId="ADAL" clId="{0FCE6D5F-006C-4D23-9A18-490413F039D0}" dt="2022-02-11T09:40:55.907" v="2250"/>
        <pc:sldMkLst>
          <pc:docMk/>
          <pc:sldMk cId="1565162747" sldId="277"/>
        </pc:sldMkLst>
        <pc:spChg chg="add mod">
          <ac:chgData name="Amal R Babu" userId="3a292d0a-112b-4bc3-bf38-7771656893d2" providerId="ADAL" clId="{0FCE6D5F-006C-4D23-9A18-490413F039D0}" dt="2022-02-11T09:02:21.698" v="1953" actId="14100"/>
          <ac:spMkLst>
            <pc:docMk/>
            <pc:sldMk cId="1565162747" sldId="277"/>
            <ac:spMk id="2" creationId="{265C6BBE-2AFA-4481-8F3D-358C57E882E1}"/>
          </ac:spMkLst>
        </pc:spChg>
        <pc:spChg chg="add mod">
          <ac:chgData name="Amal R Babu" userId="3a292d0a-112b-4bc3-bf38-7771656893d2" providerId="ADAL" clId="{0FCE6D5F-006C-4D23-9A18-490413F039D0}" dt="2022-02-11T09:01:58.578" v="1947" actId="1038"/>
          <ac:spMkLst>
            <pc:docMk/>
            <pc:sldMk cId="1565162747" sldId="277"/>
            <ac:spMk id="3" creationId="{25CF5E5F-E37D-42F0-A541-6D35E001A974}"/>
          </ac:spMkLst>
        </pc:spChg>
        <pc:spChg chg="add del mod">
          <ac:chgData name="Amal R Babu" userId="3a292d0a-112b-4bc3-bf38-7771656893d2" providerId="ADAL" clId="{0FCE6D5F-006C-4D23-9A18-490413F039D0}" dt="2022-02-11T09:02:22.762" v="1954" actId="478"/>
          <ac:spMkLst>
            <pc:docMk/>
            <pc:sldMk cId="1565162747" sldId="277"/>
            <ac:spMk id="4" creationId="{D1CC4E87-BEDA-49F5-8572-91D4EEF0FF21}"/>
          </ac:spMkLst>
        </pc:spChg>
        <pc:spChg chg="mod">
          <ac:chgData name="Amal R Babu" userId="3a292d0a-112b-4bc3-bf38-7771656893d2" providerId="ADAL" clId="{0FCE6D5F-006C-4D23-9A18-490413F039D0}" dt="2022-02-11T09:02:27.555" v="1955"/>
          <ac:spMkLst>
            <pc:docMk/>
            <pc:sldMk cId="1565162747" sldId="277"/>
            <ac:spMk id="6" creationId="{CC6996BA-33CC-4034-AFBE-B862E9137E18}"/>
          </ac:spMkLst>
        </pc:spChg>
        <pc:spChg chg="mod">
          <ac:chgData name="Amal R Babu" userId="3a292d0a-112b-4bc3-bf38-7771656893d2" providerId="ADAL" clId="{0FCE6D5F-006C-4D23-9A18-490413F039D0}" dt="2022-02-11T09:02:27.555" v="1955"/>
          <ac:spMkLst>
            <pc:docMk/>
            <pc:sldMk cId="1565162747" sldId="277"/>
            <ac:spMk id="7" creationId="{85333A60-F63D-4C5B-B596-ABF1432442CB}"/>
          </ac:spMkLst>
        </pc:spChg>
        <pc:spChg chg="add mod topLvl">
          <ac:chgData name="Amal R Babu" userId="3a292d0a-112b-4bc3-bf38-7771656893d2" providerId="ADAL" clId="{0FCE6D5F-006C-4D23-9A18-490413F039D0}" dt="2022-02-11T09:11:03.939" v="2082" actId="164"/>
          <ac:spMkLst>
            <pc:docMk/>
            <pc:sldMk cId="1565162747" sldId="277"/>
            <ac:spMk id="9" creationId="{48FB018B-5437-41C5-93B5-8F1C53C7B3C9}"/>
          </ac:spMkLst>
        </pc:spChg>
        <pc:spChg chg="add del mod">
          <ac:chgData name="Amal R Babu" userId="3a292d0a-112b-4bc3-bf38-7771656893d2" providerId="ADAL" clId="{0FCE6D5F-006C-4D23-9A18-490413F039D0}" dt="2022-02-11T09:03:52.924" v="1964" actId="21"/>
          <ac:spMkLst>
            <pc:docMk/>
            <pc:sldMk cId="1565162747" sldId="277"/>
            <ac:spMk id="10" creationId="{41983240-537A-4AD8-93A6-66029B3F0A2F}"/>
          </ac:spMkLst>
        </pc:spChg>
        <pc:spChg chg="add mod ord">
          <ac:chgData name="Amal R Babu" userId="3a292d0a-112b-4bc3-bf38-7771656893d2" providerId="ADAL" clId="{0FCE6D5F-006C-4D23-9A18-490413F039D0}" dt="2022-02-11T09:11:07.128" v="2083" actId="164"/>
          <ac:spMkLst>
            <pc:docMk/>
            <pc:sldMk cId="1565162747" sldId="277"/>
            <ac:spMk id="11" creationId="{81B30484-95EF-453E-8280-6C5E9E1C31E2}"/>
          </ac:spMkLst>
        </pc:spChg>
        <pc:spChg chg="add mod ord">
          <ac:chgData name="Amal R Babu" userId="3a292d0a-112b-4bc3-bf38-7771656893d2" providerId="ADAL" clId="{0FCE6D5F-006C-4D23-9A18-490413F039D0}" dt="2022-02-11T09:11:09.935" v="2084" actId="164"/>
          <ac:spMkLst>
            <pc:docMk/>
            <pc:sldMk cId="1565162747" sldId="277"/>
            <ac:spMk id="12" creationId="{DF9D8D9C-540D-424C-9C35-75E5DACAE9A0}"/>
          </ac:spMkLst>
        </pc:spChg>
        <pc:spChg chg="add del mod">
          <ac:chgData name="Amal R Babu" userId="3a292d0a-112b-4bc3-bf38-7771656893d2" providerId="ADAL" clId="{0FCE6D5F-006C-4D23-9A18-490413F039D0}" dt="2022-02-11T09:03:52.924" v="1964" actId="21"/>
          <ac:spMkLst>
            <pc:docMk/>
            <pc:sldMk cId="1565162747" sldId="277"/>
            <ac:spMk id="13" creationId="{6CBACF23-E953-49C4-97CE-9D247E49341F}"/>
          </ac:spMkLst>
        </pc:spChg>
        <pc:spChg chg="add del mod">
          <ac:chgData name="Amal R Babu" userId="3a292d0a-112b-4bc3-bf38-7771656893d2" providerId="ADAL" clId="{0FCE6D5F-006C-4D23-9A18-490413F039D0}" dt="2022-02-11T09:03:52.924" v="1964" actId="21"/>
          <ac:spMkLst>
            <pc:docMk/>
            <pc:sldMk cId="1565162747" sldId="277"/>
            <ac:spMk id="14" creationId="{51B5BC28-40EF-4C5B-B7DB-35B36FA61E2E}"/>
          </ac:spMkLst>
        </pc:spChg>
        <pc:spChg chg="add mod topLvl">
          <ac:chgData name="Amal R Babu" userId="3a292d0a-112b-4bc3-bf38-7771656893d2" providerId="ADAL" clId="{0FCE6D5F-006C-4D23-9A18-490413F039D0}" dt="2022-02-11T09:11:03.939" v="2082" actId="164"/>
          <ac:spMkLst>
            <pc:docMk/>
            <pc:sldMk cId="1565162747" sldId="277"/>
            <ac:spMk id="15" creationId="{FC4D5ABE-1E8C-49FF-ADCA-37D0B95E0496}"/>
          </ac:spMkLst>
        </pc:spChg>
        <pc:spChg chg="add mod ord">
          <ac:chgData name="Amal R Babu" userId="3a292d0a-112b-4bc3-bf38-7771656893d2" providerId="ADAL" clId="{0FCE6D5F-006C-4D23-9A18-490413F039D0}" dt="2022-02-11T09:11:07.128" v="2083" actId="164"/>
          <ac:spMkLst>
            <pc:docMk/>
            <pc:sldMk cId="1565162747" sldId="277"/>
            <ac:spMk id="16" creationId="{9A6C8706-7753-4C80-A8E4-5649B79A013E}"/>
          </ac:spMkLst>
        </pc:spChg>
        <pc:spChg chg="add mod ord">
          <ac:chgData name="Amal R Babu" userId="3a292d0a-112b-4bc3-bf38-7771656893d2" providerId="ADAL" clId="{0FCE6D5F-006C-4D23-9A18-490413F039D0}" dt="2022-02-11T09:11:09.935" v="2084" actId="164"/>
          <ac:spMkLst>
            <pc:docMk/>
            <pc:sldMk cId="1565162747" sldId="277"/>
            <ac:spMk id="17" creationId="{377C7DAE-4590-48D9-A4C4-103A00C684A2}"/>
          </ac:spMkLst>
        </pc:spChg>
        <pc:spChg chg="add mod topLvl">
          <ac:chgData name="Amal R Babu" userId="3a292d0a-112b-4bc3-bf38-7771656893d2" providerId="ADAL" clId="{0FCE6D5F-006C-4D23-9A18-490413F039D0}" dt="2022-02-11T09:11:03.939" v="2082" actId="164"/>
          <ac:spMkLst>
            <pc:docMk/>
            <pc:sldMk cId="1565162747" sldId="277"/>
            <ac:spMk id="19" creationId="{AAFE8F00-2914-49D3-971F-C23D5CBA1A6E}"/>
          </ac:spMkLst>
        </pc:spChg>
        <pc:spChg chg="add mod topLvl">
          <ac:chgData name="Amal R Babu" userId="3a292d0a-112b-4bc3-bf38-7771656893d2" providerId="ADAL" clId="{0FCE6D5F-006C-4D23-9A18-490413F039D0}" dt="2022-02-11T09:11:03.939" v="2082" actId="164"/>
          <ac:spMkLst>
            <pc:docMk/>
            <pc:sldMk cId="1565162747" sldId="277"/>
            <ac:spMk id="20" creationId="{DBA58DEA-A76A-4879-A928-273295A9B7F4}"/>
          </ac:spMkLst>
        </pc:spChg>
        <pc:spChg chg="add mod topLvl">
          <ac:chgData name="Amal R Babu" userId="3a292d0a-112b-4bc3-bf38-7771656893d2" providerId="ADAL" clId="{0FCE6D5F-006C-4D23-9A18-490413F039D0}" dt="2022-02-11T09:11:07.128" v="2083" actId="164"/>
          <ac:spMkLst>
            <pc:docMk/>
            <pc:sldMk cId="1565162747" sldId="277"/>
            <ac:spMk id="22" creationId="{7F2104A0-3C0F-4634-921A-08DC18B87C7F}"/>
          </ac:spMkLst>
        </pc:spChg>
        <pc:spChg chg="add mod topLvl">
          <ac:chgData name="Amal R Babu" userId="3a292d0a-112b-4bc3-bf38-7771656893d2" providerId="ADAL" clId="{0FCE6D5F-006C-4D23-9A18-490413F039D0}" dt="2022-02-11T09:11:07.128" v="2083" actId="164"/>
          <ac:spMkLst>
            <pc:docMk/>
            <pc:sldMk cId="1565162747" sldId="277"/>
            <ac:spMk id="23" creationId="{3B8D3AF1-F6E4-4F56-B172-186BA3BC90A0}"/>
          </ac:spMkLst>
        </pc:spChg>
        <pc:spChg chg="add del mod topLvl">
          <ac:chgData name="Amal R Babu" userId="3a292d0a-112b-4bc3-bf38-7771656893d2" providerId="ADAL" clId="{0FCE6D5F-006C-4D23-9A18-490413F039D0}" dt="2022-02-11T09:08:34.552" v="2030" actId="478"/>
          <ac:spMkLst>
            <pc:docMk/>
            <pc:sldMk cId="1565162747" sldId="277"/>
            <ac:spMk id="24" creationId="{4F577E1A-309F-472E-BCB3-629917BE97EF}"/>
          </ac:spMkLst>
        </pc:spChg>
        <pc:spChg chg="add del mod topLvl">
          <ac:chgData name="Amal R Babu" userId="3a292d0a-112b-4bc3-bf38-7771656893d2" providerId="ADAL" clId="{0FCE6D5F-006C-4D23-9A18-490413F039D0}" dt="2022-02-11T09:08:04.418" v="2019" actId="478"/>
          <ac:spMkLst>
            <pc:docMk/>
            <pc:sldMk cId="1565162747" sldId="277"/>
            <ac:spMk id="25" creationId="{372876A7-CDD2-4CDA-903D-2830CB7A42C6}"/>
          </ac:spMkLst>
        </pc:spChg>
        <pc:spChg chg="add mod topLvl">
          <ac:chgData name="Amal R Babu" userId="3a292d0a-112b-4bc3-bf38-7771656893d2" providerId="ADAL" clId="{0FCE6D5F-006C-4D23-9A18-490413F039D0}" dt="2022-02-11T09:11:09.935" v="2084" actId="164"/>
          <ac:spMkLst>
            <pc:docMk/>
            <pc:sldMk cId="1565162747" sldId="277"/>
            <ac:spMk id="26" creationId="{33F8D9AC-A6DE-436D-8858-4E5D82758088}"/>
          </ac:spMkLst>
        </pc:spChg>
        <pc:spChg chg="add mod topLvl">
          <ac:chgData name="Amal R Babu" userId="3a292d0a-112b-4bc3-bf38-7771656893d2" providerId="ADAL" clId="{0FCE6D5F-006C-4D23-9A18-490413F039D0}" dt="2022-02-11T09:11:09.935" v="2084" actId="164"/>
          <ac:spMkLst>
            <pc:docMk/>
            <pc:sldMk cId="1565162747" sldId="277"/>
            <ac:spMk id="27" creationId="{508D4D75-318D-4330-B853-FA8C01738456}"/>
          </ac:spMkLst>
        </pc:spChg>
        <pc:spChg chg="add del mod topLvl">
          <ac:chgData name="Amal R Babu" userId="3a292d0a-112b-4bc3-bf38-7771656893d2" providerId="ADAL" clId="{0FCE6D5F-006C-4D23-9A18-490413F039D0}" dt="2022-02-11T09:09:12.527" v="2052" actId="478"/>
          <ac:spMkLst>
            <pc:docMk/>
            <pc:sldMk cId="1565162747" sldId="277"/>
            <ac:spMk id="28" creationId="{0EC15936-4DA0-46FA-9A44-7B8B3DDFA867}"/>
          </ac:spMkLst>
        </pc:spChg>
        <pc:spChg chg="add del mod topLvl">
          <ac:chgData name="Amal R Babu" userId="3a292d0a-112b-4bc3-bf38-7771656893d2" providerId="ADAL" clId="{0FCE6D5F-006C-4D23-9A18-490413F039D0}" dt="2022-02-11T09:08:58.503" v="2045" actId="478"/>
          <ac:spMkLst>
            <pc:docMk/>
            <pc:sldMk cId="1565162747" sldId="277"/>
            <ac:spMk id="29" creationId="{B53E6F49-A385-4B0E-829C-E7985D14A3E4}"/>
          </ac:spMkLst>
        </pc:spChg>
        <pc:spChg chg="add mod ord">
          <ac:chgData name="Amal R Babu" userId="3a292d0a-112b-4bc3-bf38-7771656893d2" providerId="ADAL" clId="{0FCE6D5F-006C-4D23-9A18-490413F039D0}" dt="2022-02-11T09:10:41.571" v="2080" actId="167"/>
          <ac:spMkLst>
            <pc:docMk/>
            <pc:sldMk cId="1565162747" sldId="277"/>
            <ac:spMk id="33" creationId="{BA4C8824-3872-492D-B8F4-0559CD1D87F4}"/>
          </ac:spMkLst>
        </pc:spChg>
        <pc:spChg chg="add mod">
          <ac:chgData name="Amal R Babu" userId="3a292d0a-112b-4bc3-bf38-7771656893d2" providerId="ADAL" clId="{0FCE6D5F-006C-4D23-9A18-490413F039D0}" dt="2022-02-11T09:12:45.267" v="2092" actId="1076"/>
          <ac:spMkLst>
            <pc:docMk/>
            <pc:sldMk cId="1565162747" sldId="277"/>
            <ac:spMk id="37" creationId="{77CF601E-86C6-4891-8302-CAB2E050D807}"/>
          </ac:spMkLst>
        </pc:spChg>
        <pc:spChg chg="add mod">
          <ac:chgData name="Amal R Babu" userId="3a292d0a-112b-4bc3-bf38-7771656893d2" providerId="ADAL" clId="{0FCE6D5F-006C-4D23-9A18-490413F039D0}" dt="2022-02-11T09:12:45.267" v="2092" actId="1076"/>
          <ac:spMkLst>
            <pc:docMk/>
            <pc:sldMk cId="1565162747" sldId="277"/>
            <ac:spMk id="38" creationId="{4CCEA998-D8A0-44D9-AFFA-422C6027BB28}"/>
          </ac:spMkLst>
        </pc:spChg>
        <pc:grpChg chg="add mod">
          <ac:chgData name="Amal R Babu" userId="3a292d0a-112b-4bc3-bf38-7771656893d2" providerId="ADAL" clId="{0FCE6D5F-006C-4D23-9A18-490413F039D0}" dt="2022-02-11T09:02:27.555" v="1955"/>
          <ac:grpSpMkLst>
            <pc:docMk/>
            <pc:sldMk cId="1565162747" sldId="277"/>
            <ac:grpSpMk id="5" creationId="{86B2E2A2-6B65-4014-953F-DC292D77EE2C}"/>
          </ac:grpSpMkLst>
        </pc:grpChg>
        <pc:grpChg chg="add mod">
          <ac:chgData name="Amal R Babu" userId="3a292d0a-112b-4bc3-bf38-7771656893d2" providerId="ADAL" clId="{0FCE6D5F-006C-4D23-9A18-490413F039D0}" dt="2022-02-11T09:06:01.945" v="1991" actId="164"/>
          <ac:grpSpMkLst>
            <pc:docMk/>
            <pc:sldMk cId="1565162747" sldId="277"/>
            <ac:grpSpMk id="18" creationId="{91F6B505-23D5-4338-BA65-2F84675B7C97}"/>
          </ac:grpSpMkLst>
        </pc:grpChg>
        <pc:grpChg chg="add del mod ord">
          <ac:chgData name="Amal R Babu" userId="3a292d0a-112b-4bc3-bf38-7771656893d2" providerId="ADAL" clId="{0FCE6D5F-006C-4D23-9A18-490413F039D0}" dt="2022-02-11T09:06:38.031" v="1998" actId="165"/>
          <ac:grpSpMkLst>
            <pc:docMk/>
            <pc:sldMk cId="1565162747" sldId="277"/>
            <ac:grpSpMk id="21" creationId="{1FC01480-08A1-4203-B9B5-0F8966EA7924}"/>
          </ac:grpSpMkLst>
        </pc:grpChg>
        <pc:grpChg chg="add del mod">
          <ac:chgData name="Amal R Babu" userId="3a292d0a-112b-4bc3-bf38-7771656893d2" providerId="ADAL" clId="{0FCE6D5F-006C-4D23-9A18-490413F039D0}" dt="2022-02-11T09:08:01.712" v="2018" actId="165"/>
          <ac:grpSpMkLst>
            <pc:docMk/>
            <pc:sldMk cId="1565162747" sldId="277"/>
            <ac:grpSpMk id="30" creationId="{33D481B9-80E3-462B-B866-418B470870D3}"/>
          </ac:grpSpMkLst>
        </pc:grpChg>
        <pc:grpChg chg="add del mod">
          <ac:chgData name="Amal R Babu" userId="3a292d0a-112b-4bc3-bf38-7771656893d2" providerId="ADAL" clId="{0FCE6D5F-006C-4D23-9A18-490413F039D0}" dt="2022-02-11T09:08:01.712" v="2018" actId="165"/>
          <ac:grpSpMkLst>
            <pc:docMk/>
            <pc:sldMk cId="1565162747" sldId="277"/>
            <ac:grpSpMk id="31" creationId="{A0BC170F-B828-4253-BC96-F88FB691A351}"/>
          </ac:grpSpMkLst>
        </pc:grpChg>
        <pc:grpChg chg="add del mod">
          <ac:chgData name="Amal R Babu" userId="3a292d0a-112b-4bc3-bf38-7771656893d2" providerId="ADAL" clId="{0FCE6D5F-006C-4D23-9A18-490413F039D0}" dt="2022-02-11T09:08:24.288" v="2027" actId="165"/>
          <ac:grpSpMkLst>
            <pc:docMk/>
            <pc:sldMk cId="1565162747" sldId="277"/>
            <ac:grpSpMk id="32" creationId="{80BC1287-7275-4385-A3EA-17479C443A5E}"/>
          </ac:grpSpMkLst>
        </pc:grpChg>
        <pc:grpChg chg="add mod">
          <ac:chgData name="Amal R Babu" userId="3a292d0a-112b-4bc3-bf38-7771656893d2" providerId="ADAL" clId="{0FCE6D5F-006C-4D23-9A18-490413F039D0}" dt="2022-02-11T09:13:08.709" v="2095" actId="1076"/>
          <ac:grpSpMkLst>
            <pc:docMk/>
            <pc:sldMk cId="1565162747" sldId="277"/>
            <ac:grpSpMk id="34" creationId="{E1BBCF14-83B5-47B0-8A04-895031FFD0DF}"/>
          </ac:grpSpMkLst>
        </pc:grpChg>
        <pc:grpChg chg="add mod">
          <ac:chgData name="Amal R Babu" userId="3a292d0a-112b-4bc3-bf38-7771656893d2" providerId="ADAL" clId="{0FCE6D5F-006C-4D23-9A18-490413F039D0}" dt="2022-02-11T09:13:11.616" v="2096" actId="465"/>
          <ac:grpSpMkLst>
            <pc:docMk/>
            <pc:sldMk cId="1565162747" sldId="277"/>
            <ac:grpSpMk id="35" creationId="{10632B45-D998-454B-B868-94CDEB95A203}"/>
          </ac:grpSpMkLst>
        </pc:grpChg>
        <pc:grpChg chg="add mod">
          <ac:chgData name="Amal R Babu" userId="3a292d0a-112b-4bc3-bf38-7771656893d2" providerId="ADAL" clId="{0FCE6D5F-006C-4D23-9A18-490413F039D0}" dt="2022-02-11T09:11:09.935" v="2084" actId="164"/>
          <ac:grpSpMkLst>
            <pc:docMk/>
            <pc:sldMk cId="1565162747" sldId="277"/>
            <ac:grpSpMk id="36" creationId="{389294AD-C0CA-4A35-9ABE-501F92308634}"/>
          </ac:grpSpMkLst>
        </pc:grpChg>
        <pc:picChg chg="add mod">
          <ac:chgData name="Amal R Babu" userId="3a292d0a-112b-4bc3-bf38-7771656893d2" providerId="ADAL" clId="{0FCE6D5F-006C-4D23-9A18-490413F039D0}" dt="2022-02-11T09:12:54.464" v="2094" actId="1076"/>
          <ac:picMkLst>
            <pc:docMk/>
            <pc:sldMk cId="1565162747" sldId="277"/>
            <ac:picMk id="39" creationId="{81D3F55A-BB35-47FA-8898-0A8E58AD72FA}"/>
          </ac:picMkLst>
        </pc:picChg>
        <pc:cxnChg chg="mod">
          <ac:chgData name="Amal R Babu" userId="3a292d0a-112b-4bc3-bf38-7771656893d2" providerId="ADAL" clId="{0FCE6D5F-006C-4D23-9A18-490413F039D0}" dt="2022-02-11T09:02:27.555" v="1955"/>
          <ac:cxnSpMkLst>
            <pc:docMk/>
            <pc:sldMk cId="1565162747" sldId="277"/>
            <ac:cxnSpMk id="8" creationId="{92DBB6E1-4445-4220-BE74-6AEC9F6CD6C2}"/>
          </ac:cxnSpMkLst>
        </pc:cxnChg>
      </pc:sldChg>
      <pc:sldChg chg="addSp delSp modSp new mod modTransition modClrScheme delAnim modAnim chgLayout">
        <pc:chgData name="Amal R Babu" userId="3a292d0a-112b-4bc3-bf38-7771656893d2" providerId="ADAL" clId="{0FCE6D5F-006C-4D23-9A18-490413F039D0}" dt="2022-02-11T09:41:54.986" v="2256"/>
        <pc:sldMkLst>
          <pc:docMk/>
          <pc:sldMk cId="3546602915" sldId="278"/>
        </pc:sldMkLst>
        <pc:spChg chg="mod ord topLvl">
          <ac:chgData name="Amal R Babu" userId="3a292d0a-112b-4bc3-bf38-7771656893d2" providerId="ADAL" clId="{0FCE6D5F-006C-4D23-9A18-490413F039D0}" dt="2022-02-11T09:29:44.744" v="2221" actId="164"/>
          <ac:spMkLst>
            <pc:docMk/>
            <pc:sldMk cId="3546602915" sldId="278"/>
            <ac:spMk id="4" creationId="{C1E977A9-0A0A-4AB1-881C-E282C2EB29A9}"/>
          </ac:spMkLst>
        </pc:spChg>
        <pc:spChg chg="del mod topLvl">
          <ac:chgData name="Amal R Babu" userId="3a292d0a-112b-4bc3-bf38-7771656893d2" providerId="ADAL" clId="{0FCE6D5F-006C-4D23-9A18-490413F039D0}" dt="2022-02-11T09:22:42.153" v="2182" actId="478"/>
          <ac:spMkLst>
            <pc:docMk/>
            <pc:sldMk cId="3546602915" sldId="278"/>
            <ac:spMk id="5" creationId="{10265D10-7150-4606-A81D-15A56E11A921}"/>
          </ac:spMkLst>
        </pc:spChg>
        <pc:spChg chg="add del mod ord">
          <ac:chgData name="Amal R Babu" userId="3a292d0a-112b-4bc3-bf38-7771656893d2" providerId="ADAL" clId="{0FCE6D5F-006C-4D23-9A18-490413F039D0}" dt="2022-02-11T09:14:53.866" v="2106" actId="478"/>
          <ac:spMkLst>
            <pc:docMk/>
            <pc:sldMk cId="3546602915" sldId="278"/>
            <ac:spMk id="6" creationId="{AF0E7065-5C4D-4304-BD21-42A8F9E2693E}"/>
          </ac:spMkLst>
        </pc:spChg>
        <pc:spChg chg="add del mod ord">
          <ac:chgData name="Amal R Babu" userId="3a292d0a-112b-4bc3-bf38-7771656893d2" providerId="ADAL" clId="{0FCE6D5F-006C-4D23-9A18-490413F039D0}" dt="2022-02-11T09:29:30.236" v="2219" actId="478"/>
          <ac:spMkLst>
            <pc:docMk/>
            <pc:sldMk cId="3546602915" sldId="278"/>
            <ac:spMk id="9" creationId="{05669FE0-67CE-4E41-80E2-94D76A96362A}"/>
          </ac:spMkLst>
        </pc:spChg>
        <pc:spChg chg="mod">
          <ac:chgData name="Amal R Babu" userId="3a292d0a-112b-4bc3-bf38-7771656893d2" providerId="ADAL" clId="{0FCE6D5F-006C-4D23-9A18-490413F039D0}" dt="2022-02-11T09:23:08.233" v="2185"/>
          <ac:spMkLst>
            <pc:docMk/>
            <pc:sldMk cId="3546602915" sldId="278"/>
            <ac:spMk id="11" creationId="{F3B1AAD2-19C1-45D1-A1F4-E3EABCB13317}"/>
          </ac:spMkLst>
        </pc:spChg>
        <pc:spChg chg="mod">
          <ac:chgData name="Amal R Babu" userId="3a292d0a-112b-4bc3-bf38-7771656893d2" providerId="ADAL" clId="{0FCE6D5F-006C-4D23-9A18-490413F039D0}" dt="2022-02-11T09:23:08.233" v="2185"/>
          <ac:spMkLst>
            <pc:docMk/>
            <pc:sldMk cId="3546602915" sldId="278"/>
            <ac:spMk id="12" creationId="{92C04B40-4360-4F6E-B862-E6EA54D2B629}"/>
          </ac:spMkLst>
        </pc:spChg>
        <pc:spChg chg="add del mod ord">
          <ac:chgData name="Amal R Babu" userId="3a292d0a-112b-4bc3-bf38-7771656893d2" providerId="ADAL" clId="{0FCE6D5F-006C-4D23-9A18-490413F039D0}" dt="2022-02-11T09:23:40.742" v="2188" actId="931"/>
          <ac:spMkLst>
            <pc:docMk/>
            <pc:sldMk cId="3546602915" sldId="278"/>
            <ac:spMk id="14" creationId="{D44006C3-BF4E-45C7-9142-33628AD3D24F}"/>
          </ac:spMkLst>
        </pc:spChg>
        <pc:spChg chg="add mod">
          <ac:chgData name="Amal R Babu" userId="3a292d0a-112b-4bc3-bf38-7771656893d2" providerId="ADAL" clId="{0FCE6D5F-006C-4D23-9A18-490413F039D0}" dt="2022-02-11T09:24:13.647" v="2195" actId="1076"/>
          <ac:spMkLst>
            <pc:docMk/>
            <pc:sldMk cId="3546602915" sldId="278"/>
            <ac:spMk id="17" creationId="{25934D9F-7B76-4594-83A0-16239AE7920A}"/>
          </ac:spMkLst>
        </pc:spChg>
        <pc:spChg chg="add mod">
          <ac:chgData name="Amal R Babu" userId="3a292d0a-112b-4bc3-bf38-7771656893d2" providerId="ADAL" clId="{0FCE6D5F-006C-4D23-9A18-490413F039D0}" dt="2022-02-11T09:29:44.744" v="2221" actId="164"/>
          <ac:spMkLst>
            <pc:docMk/>
            <pc:sldMk cId="3546602915" sldId="278"/>
            <ac:spMk id="18" creationId="{37847DD4-DBC9-45C7-8AA0-71C2B07F07C6}"/>
          </ac:spMkLst>
        </pc:spChg>
        <pc:grpChg chg="add del mod">
          <ac:chgData name="Amal R Babu" userId="3a292d0a-112b-4bc3-bf38-7771656893d2" providerId="ADAL" clId="{0FCE6D5F-006C-4D23-9A18-490413F039D0}" dt="2022-02-11T09:14:57.338" v="2107" actId="165"/>
          <ac:grpSpMkLst>
            <pc:docMk/>
            <pc:sldMk cId="3546602915" sldId="278"/>
            <ac:grpSpMk id="3" creationId="{D36EC63B-0E96-4E8A-B28E-ED0BA6211DA3}"/>
          </ac:grpSpMkLst>
        </pc:grpChg>
        <pc:grpChg chg="add del mod">
          <ac:chgData name="Amal R Babu" userId="3a292d0a-112b-4bc3-bf38-7771656893d2" providerId="ADAL" clId="{0FCE6D5F-006C-4D23-9A18-490413F039D0}" dt="2022-02-11T09:16:15.415" v="2130" actId="165"/>
          <ac:grpSpMkLst>
            <pc:docMk/>
            <pc:sldMk cId="3546602915" sldId="278"/>
            <ac:grpSpMk id="7" creationId="{FEE8C808-470B-456A-B485-D4A6EC3F4226}"/>
          </ac:grpSpMkLst>
        </pc:grpChg>
        <pc:grpChg chg="add del mod">
          <ac:chgData name="Amal R Babu" userId="3a292d0a-112b-4bc3-bf38-7771656893d2" providerId="ADAL" clId="{0FCE6D5F-006C-4D23-9A18-490413F039D0}" dt="2022-02-11T09:22:05.170" v="2175" actId="165"/>
          <ac:grpSpMkLst>
            <pc:docMk/>
            <pc:sldMk cId="3546602915" sldId="278"/>
            <ac:grpSpMk id="8" creationId="{A228258E-890D-4566-870F-8447B7487DDC}"/>
          </ac:grpSpMkLst>
        </pc:grpChg>
        <pc:grpChg chg="add mod ord">
          <ac:chgData name="Amal R Babu" userId="3a292d0a-112b-4bc3-bf38-7771656893d2" providerId="ADAL" clId="{0FCE6D5F-006C-4D23-9A18-490413F039D0}" dt="2022-02-11T09:24:20.200" v="2196" actId="166"/>
          <ac:grpSpMkLst>
            <pc:docMk/>
            <pc:sldMk cId="3546602915" sldId="278"/>
            <ac:grpSpMk id="10" creationId="{B0C21D9D-A4C9-4207-8A72-6C609BBCE3DD}"/>
          </ac:grpSpMkLst>
        </pc:grpChg>
        <pc:grpChg chg="add mod">
          <ac:chgData name="Amal R Babu" userId="3a292d0a-112b-4bc3-bf38-7771656893d2" providerId="ADAL" clId="{0FCE6D5F-006C-4D23-9A18-490413F039D0}" dt="2022-02-11T09:29:44.744" v="2221" actId="164"/>
          <ac:grpSpMkLst>
            <pc:docMk/>
            <pc:sldMk cId="3546602915" sldId="278"/>
            <ac:grpSpMk id="19" creationId="{3B7A579E-8900-4F6A-B7A5-8401BA8C9223}"/>
          </ac:grpSpMkLst>
        </pc:grpChg>
        <pc:picChg chg="add mod ord">
          <ac:chgData name="Amal R Babu" userId="3a292d0a-112b-4bc3-bf38-7771656893d2" providerId="ADAL" clId="{0FCE6D5F-006C-4D23-9A18-490413F039D0}" dt="2022-02-11T09:24:20.200" v="2196" actId="166"/>
          <ac:picMkLst>
            <pc:docMk/>
            <pc:sldMk cId="3546602915" sldId="278"/>
            <ac:picMk id="2" creationId="{588F535C-23F5-40E6-8938-095961EAA157}"/>
          </ac:picMkLst>
        </pc:picChg>
        <pc:picChg chg="add mod ord modCrop">
          <ac:chgData name="Amal R Babu" userId="3a292d0a-112b-4bc3-bf38-7771656893d2" providerId="ADAL" clId="{0FCE6D5F-006C-4D23-9A18-490413F039D0}" dt="2022-02-11T09:23:56.735" v="2193" actId="18131"/>
          <ac:picMkLst>
            <pc:docMk/>
            <pc:sldMk cId="3546602915" sldId="278"/>
            <ac:picMk id="16" creationId="{D9D8928F-1D71-4BD1-A323-E4897E3B7254}"/>
          </ac:picMkLst>
        </pc:picChg>
        <pc:cxnChg chg="mod">
          <ac:chgData name="Amal R Babu" userId="3a292d0a-112b-4bc3-bf38-7771656893d2" providerId="ADAL" clId="{0FCE6D5F-006C-4D23-9A18-490413F039D0}" dt="2022-02-11T09:23:08.233" v="2185"/>
          <ac:cxnSpMkLst>
            <pc:docMk/>
            <pc:sldMk cId="3546602915" sldId="278"/>
            <ac:cxnSpMk id="13" creationId="{1EC34C13-DC6F-4165-AD94-C58332094CE1}"/>
          </ac:cxnSpMkLst>
        </pc:cxnChg>
      </pc:sldChg>
      <pc:sldChg chg="addSp modSp new mod modTransition setBg">
        <pc:chgData name="Amal R Babu" userId="3a292d0a-112b-4bc3-bf38-7771656893d2" providerId="ADAL" clId="{0FCE6D5F-006C-4D23-9A18-490413F039D0}" dt="2022-02-11T09:44:42.143" v="2263"/>
        <pc:sldMkLst>
          <pc:docMk/>
          <pc:sldMk cId="2178664880" sldId="279"/>
        </pc:sldMkLst>
        <pc:picChg chg="add mod">
          <ac:chgData name="Amal R Babu" userId="3a292d0a-112b-4bc3-bf38-7771656893d2" providerId="ADAL" clId="{0FCE6D5F-006C-4D23-9A18-490413F039D0}" dt="2022-02-11T09:44:32.101" v="2262" actId="962"/>
          <ac:picMkLst>
            <pc:docMk/>
            <pc:sldMk cId="2178664880" sldId="279"/>
            <ac:picMk id="3" creationId="{C74A6E21-C420-4095-B785-435F6240EBC1}"/>
          </ac:picMkLst>
        </pc:picChg>
      </pc:sldChg>
      <pc:sldMasterChg chg="addSldLayout modSldLayout">
        <pc:chgData name="Amal R Babu" userId="3a292d0a-112b-4bc3-bf38-7771656893d2" providerId="ADAL" clId="{0FCE6D5F-006C-4D23-9A18-490413F039D0}" dt="2022-02-11T06:35:22.922" v="1487" actId="166"/>
        <pc:sldMasterMkLst>
          <pc:docMk/>
          <pc:sldMasterMk cId="2694797825" sldId="2147483648"/>
        </pc:sldMasterMkLst>
        <pc:sldLayoutChg chg="addSp delSp modSp mod">
          <pc:chgData name="Amal R Babu" userId="3a292d0a-112b-4bc3-bf38-7771656893d2" providerId="ADAL" clId="{0FCE6D5F-006C-4D23-9A18-490413F039D0}" dt="2022-02-11T06:35:22.922" v="1487" actId="166"/>
          <pc:sldLayoutMkLst>
            <pc:docMk/>
            <pc:sldMasterMk cId="2694797825" sldId="2147483648"/>
            <pc:sldLayoutMk cId="3068508416" sldId="2147483653"/>
          </pc:sldLayoutMkLst>
          <pc:spChg chg="add del mod">
            <ac:chgData name="Amal R Babu" userId="3a292d0a-112b-4bc3-bf38-7771656893d2" providerId="ADAL" clId="{0FCE6D5F-006C-4D23-9A18-490413F039D0}" dt="2022-02-11T06:35:13.054" v="1484"/>
            <ac:spMkLst>
              <pc:docMk/>
              <pc:sldMasterMk cId="2694797825" sldId="2147483648"/>
              <pc:sldLayoutMk cId="3068508416" sldId="2147483653"/>
              <ac:spMk id="2" creationId="{AC70F9FB-AE7C-4E18-BC9C-1AB134742D9F}"/>
            </ac:spMkLst>
          </pc:spChg>
          <pc:spChg chg="add del mod">
            <ac:chgData name="Amal R Babu" userId="3a292d0a-112b-4bc3-bf38-7771656893d2" providerId="ADAL" clId="{0FCE6D5F-006C-4D23-9A18-490413F039D0}" dt="2022-02-11T06:35:19.774" v="1486"/>
            <ac:spMkLst>
              <pc:docMk/>
              <pc:sldMasterMk cId="2694797825" sldId="2147483648"/>
              <pc:sldLayoutMk cId="3068508416" sldId="2147483653"/>
              <ac:spMk id="3" creationId="{9306DB5C-E77A-4D62-AC9C-B60F16A9FAF3}"/>
            </ac:spMkLst>
          </pc:spChg>
          <pc:spChg chg="add del">
            <ac:chgData name="Amal R Babu" userId="3a292d0a-112b-4bc3-bf38-7771656893d2" providerId="ADAL" clId="{0FCE6D5F-006C-4D23-9A18-490413F039D0}" dt="2022-02-11T06:35:09.216" v="1483" actId="11529"/>
            <ac:spMkLst>
              <pc:docMk/>
              <pc:sldMasterMk cId="2694797825" sldId="2147483648"/>
              <pc:sldLayoutMk cId="3068508416" sldId="2147483653"/>
              <ac:spMk id="4" creationId="{AAEF00D6-2729-4869-BCFA-5D07BF060FF5}"/>
            </ac:spMkLst>
          </pc:spChg>
          <pc:spChg chg="add del mod">
            <ac:chgData name="Amal R Babu" userId="3a292d0a-112b-4bc3-bf38-7771656893d2" providerId="ADAL" clId="{0FCE6D5F-006C-4D23-9A18-490413F039D0}" dt="2022-02-11T06:35:13.054" v="1484"/>
            <ac:spMkLst>
              <pc:docMk/>
              <pc:sldMasterMk cId="2694797825" sldId="2147483648"/>
              <pc:sldLayoutMk cId="3068508416" sldId="2147483653"/>
              <ac:spMk id="5" creationId="{0FFBA083-3CBE-4EA1-9410-13B214469005}"/>
            </ac:spMkLst>
          </pc:spChg>
          <pc:spChg chg="mod">
            <ac:chgData name="Amal R Babu" userId="3a292d0a-112b-4bc3-bf38-7771656893d2" providerId="ADAL" clId="{0FCE6D5F-006C-4D23-9A18-490413F039D0}" dt="2022-02-11T06:35:13.054" v="1484"/>
            <ac:spMkLst>
              <pc:docMk/>
              <pc:sldMasterMk cId="2694797825" sldId="2147483648"/>
              <pc:sldLayoutMk cId="3068508416" sldId="2147483653"/>
              <ac:spMk id="6" creationId="{CA1D1DD8-0D6F-4676-A940-DFE616939F5B}"/>
            </ac:spMkLst>
          </pc:spChg>
          <pc:spChg chg="add del">
            <ac:chgData name="Amal R Babu" userId="3a292d0a-112b-4bc3-bf38-7771656893d2" providerId="ADAL" clId="{0FCE6D5F-006C-4D23-9A18-490413F039D0}" dt="2022-02-11T06:35:16.777" v="1485" actId="11529"/>
            <ac:spMkLst>
              <pc:docMk/>
              <pc:sldMasterMk cId="2694797825" sldId="2147483648"/>
              <pc:sldLayoutMk cId="3068508416" sldId="2147483653"/>
              <ac:spMk id="7" creationId="{5359526F-F845-429D-B112-60D64884196D}"/>
            </ac:spMkLst>
          </pc:spChg>
          <pc:spChg chg="add del mod">
            <ac:chgData name="Amal R Babu" userId="3a292d0a-112b-4bc3-bf38-7771656893d2" providerId="ADAL" clId="{0FCE6D5F-006C-4D23-9A18-490413F039D0}" dt="2022-02-11T06:35:19.774" v="1486"/>
            <ac:spMkLst>
              <pc:docMk/>
              <pc:sldMasterMk cId="2694797825" sldId="2147483648"/>
              <pc:sldLayoutMk cId="3068508416" sldId="2147483653"/>
              <ac:spMk id="8" creationId="{7082ECE9-63A9-4F94-92D2-633A88B836DB}"/>
            </ac:spMkLst>
          </pc:spChg>
          <pc:spChg chg="mod ord">
            <ac:chgData name="Amal R Babu" userId="3a292d0a-112b-4bc3-bf38-7771656893d2" providerId="ADAL" clId="{0FCE6D5F-006C-4D23-9A18-490413F039D0}" dt="2022-02-11T06:35:22.922" v="1487" actId="166"/>
            <ac:spMkLst>
              <pc:docMk/>
              <pc:sldMasterMk cId="2694797825" sldId="2147483648"/>
              <pc:sldLayoutMk cId="3068508416" sldId="2147483653"/>
              <ac:spMk id="9" creationId="{2D926669-FBE2-4D80-BD45-53C482BC08D8}"/>
            </ac:spMkLst>
          </pc:spChg>
        </pc:sldLayoutChg>
        <pc:sldLayoutChg chg="add mod modTransition">
          <pc:chgData name="Amal R Babu" userId="3a292d0a-112b-4bc3-bf38-7771656893d2" providerId="ADAL" clId="{0FCE6D5F-006C-4D23-9A18-490413F039D0}" dt="2022-02-11T06:35:02.703" v="1481" actId="2890"/>
          <pc:sldLayoutMkLst>
            <pc:docMk/>
            <pc:sldMasterMk cId="2694797825" sldId="2147483648"/>
            <pc:sldLayoutMk cId="1378519546" sldId="214748365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26D551-BC5D-4769-A279-FE4957D8FAE4}" type="doc">
      <dgm:prSet loTypeId="urn:microsoft.com/office/officeart/2005/8/layout/orgChart1" loCatId="hierarchy" qsTypeId="urn:microsoft.com/office/officeart/2005/8/quickstyle/simple2" qsCatId="simple" csTypeId="urn:microsoft.com/office/officeart/2005/8/colors/accent0_3" csCatId="mainScheme" phldr="1"/>
      <dgm:spPr/>
      <dgm:t>
        <a:bodyPr/>
        <a:lstStyle/>
        <a:p>
          <a:endParaRPr lang="en-CA"/>
        </a:p>
      </dgm:t>
    </dgm:pt>
    <dgm:pt modelId="{BA31552D-B88A-4C1B-ABE0-4459EB09AF16}">
      <dgm:prSet phldrT="[Text]" custT="1"/>
      <dgm:spPr/>
      <dgm:t>
        <a:bodyPr/>
        <a:lstStyle/>
        <a:p>
          <a:r>
            <a:rPr lang="en-CA" sz="1100" b="0" i="0"/>
            <a:t>Project Analysis of Student Behavior</a:t>
          </a:r>
          <a:endParaRPr lang="en-CA" sz="1100"/>
        </a:p>
      </dgm:t>
    </dgm:pt>
    <dgm:pt modelId="{4D6609A5-9744-4F55-9B48-F7B94FAAE3D5}" type="parTrans" cxnId="{0074FB0D-45A3-4BFA-9152-A8C3C4A4A081}">
      <dgm:prSet/>
      <dgm:spPr/>
      <dgm:t>
        <a:bodyPr/>
        <a:lstStyle/>
        <a:p>
          <a:endParaRPr lang="en-CA" sz="1000"/>
        </a:p>
      </dgm:t>
    </dgm:pt>
    <dgm:pt modelId="{F8D8ADF8-D5AD-430A-A344-B4B27A520DED}" type="sibTrans" cxnId="{0074FB0D-45A3-4BFA-9152-A8C3C4A4A081}">
      <dgm:prSet/>
      <dgm:spPr/>
      <dgm:t>
        <a:bodyPr/>
        <a:lstStyle/>
        <a:p>
          <a:endParaRPr lang="en-CA" sz="1000"/>
        </a:p>
      </dgm:t>
    </dgm:pt>
    <dgm:pt modelId="{54BD7D8E-C5EF-459B-AB28-96936A19A827}">
      <dgm:prSet phldrT="[Text]" custT="1"/>
      <dgm:spPr/>
      <dgm:t>
        <a:bodyPr/>
        <a:lstStyle/>
        <a:p>
          <a:r>
            <a:rPr lang="en-CA" sz="1100" b="0" i="0"/>
            <a:t>Project Initiation</a:t>
          </a:r>
          <a:endParaRPr lang="en-CA" sz="1100"/>
        </a:p>
      </dgm:t>
    </dgm:pt>
    <dgm:pt modelId="{4499735E-F4BB-40FA-9000-7ACE7E6F8337}" type="parTrans" cxnId="{068A1B0C-8464-4BB0-BFD0-382E9B98705E}">
      <dgm:prSet/>
      <dgm:spPr/>
      <dgm:t>
        <a:bodyPr/>
        <a:lstStyle/>
        <a:p>
          <a:endParaRPr lang="en-CA" sz="1100"/>
        </a:p>
      </dgm:t>
    </dgm:pt>
    <dgm:pt modelId="{B87C11FB-CD98-4EE7-BF1F-3BD93D2389CF}" type="sibTrans" cxnId="{068A1B0C-8464-4BB0-BFD0-382E9B98705E}">
      <dgm:prSet/>
      <dgm:spPr/>
      <dgm:t>
        <a:bodyPr/>
        <a:lstStyle/>
        <a:p>
          <a:endParaRPr lang="en-CA" sz="1000"/>
        </a:p>
      </dgm:t>
    </dgm:pt>
    <dgm:pt modelId="{4F8D0697-DD26-45DA-8587-E25F9C720C31}">
      <dgm:prSet phldrT="[Text]" custT="1"/>
      <dgm:spPr/>
      <dgm:t>
        <a:bodyPr/>
        <a:lstStyle/>
        <a:p>
          <a:r>
            <a:rPr lang="en-CA" sz="1100" b="0" i="0" dirty="0"/>
            <a:t>Project Planning</a:t>
          </a:r>
          <a:endParaRPr lang="en-CA" sz="1100" dirty="0"/>
        </a:p>
      </dgm:t>
    </dgm:pt>
    <dgm:pt modelId="{E126587A-5433-4D71-ABB3-BD6E1EA6B53B}" type="parTrans" cxnId="{016B3C8C-8930-4CCA-ADD3-8C4187654A8A}">
      <dgm:prSet/>
      <dgm:spPr/>
      <dgm:t>
        <a:bodyPr/>
        <a:lstStyle/>
        <a:p>
          <a:endParaRPr lang="en-CA" sz="1100"/>
        </a:p>
      </dgm:t>
    </dgm:pt>
    <dgm:pt modelId="{3B2B0AB4-CA4E-4A33-A853-5F35E60B1391}" type="sibTrans" cxnId="{016B3C8C-8930-4CCA-ADD3-8C4187654A8A}">
      <dgm:prSet/>
      <dgm:spPr/>
      <dgm:t>
        <a:bodyPr/>
        <a:lstStyle/>
        <a:p>
          <a:endParaRPr lang="en-CA" sz="1000"/>
        </a:p>
      </dgm:t>
    </dgm:pt>
    <dgm:pt modelId="{F24EB648-32D1-4E8B-AB1D-D4F1DFD4DC5A}">
      <dgm:prSet phldrT="[Text]" custT="1"/>
      <dgm:spPr/>
      <dgm:t>
        <a:bodyPr/>
        <a:lstStyle/>
        <a:p>
          <a:r>
            <a:rPr lang="en-CA" sz="1100" b="0" i="0"/>
            <a:t>Survey Design</a:t>
          </a:r>
          <a:endParaRPr lang="en-CA" sz="1100"/>
        </a:p>
      </dgm:t>
    </dgm:pt>
    <dgm:pt modelId="{08BE954C-6DF6-4F8C-A47F-AC5C60A54CAE}" type="parTrans" cxnId="{7A5C9C1B-54A9-4B5F-A470-DE3FA417C222}">
      <dgm:prSet/>
      <dgm:spPr/>
      <dgm:t>
        <a:bodyPr/>
        <a:lstStyle/>
        <a:p>
          <a:endParaRPr lang="en-CA" sz="1100"/>
        </a:p>
      </dgm:t>
    </dgm:pt>
    <dgm:pt modelId="{4BB15E67-B285-4EE4-8D7D-BD20E9940762}" type="sibTrans" cxnId="{7A5C9C1B-54A9-4B5F-A470-DE3FA417C222}">
      <dgm:prSet/>
      <dgm:spPr/>
      <dgm:t>
        <a:bodyPr/>
        <a:lstStyle/>
        <a:p>
          <a:endParaRPr lang="en-CA" sz="1000"/>
        </a:p>
      </dgm:t>
    </dgm:pt>
    <dgm:pt modelId="{BC34B023-ECF1-4ABA-84A0-457299B77CC1}">
      <dgm:prSet phldrT="[Text]" custT="1"/>
      <dgm:spPr/>
      <dgm:t>
        <a:bodyPr/>
        <a:lstStyle/>
        <a:p>
          <a:r>
            <a:rPr lang="en-CA" sz="1100" b="0" i="0"/>
            <a:t>Survey Implementation</a:t>
          </a:r>
          <a:endParaRPr lang="en-CA" sz="1100"/>
        </a:p>
      </dgm:t>
    </dgm:pt>
    <dgm:pt modelId="{BDFA1EE1-18B2-4B61-B30F-ED1574E7C0F8}" type="parTrans" cxnId="{4D4D4698-0A4C-430B-AB6A-9326DEBC4340}">
      <dgm:prSet/>
      <dgm:spPr/>
      <dgm:t>
        <a:bodyPr/>
        <a:lstStyle/>
        <a:p>
          <a:endParaRPr lang="en-CA" sz="1100"/>
        </a:p>
      </dgm:t>
    </dgm:pt>
    <dgm:pt modelId="{EAFDDE56-2845-4F95-8822-C1FA388C3DE7}" type="sibTrans" cxnId="{4D4D4698-0A4C-430B-AB6A-9326DEBC4340}">
      <dgm:prSet/>
      <dgm:spPr/>
      <dgm:t>
        <a:bodyPr/>
        <a:lstStyle/>
        <a:p>
          <a:endParaRPr lang="en-CA" sz="1000"/>
        </a:p>
      </dgm:t>
    </dgm:pt>
    <dgm:pt modelId="{429A5FBE-DDA0-4ABA-9C1E-979AB9864F13}">
      <dgm:prSet phldrT="[Text]" custT="1"/>
      <dgm:spPr/>
      <dgm:t>
        <a:bodyPr/>
        <a:lstStyle/>
        <a:p>
          <a:r>
            <a:rPr lang="en-CA" sz="1100" b="0" i="0"/>
            <a:t>Data Analysis</a:t>
          </a:r>
          <a:endParaRPr lang="en-CA" sz="1100"/>
        </a:p>
      </dgm:t>
    </dgm:pt>
    <dgm:pt modelId="{A87BAC04-704B-4A4B-949E-9912A6568484}" type="parTrans" cxnId="{DEF90D64-A34D-444E-822B-6E0905A9319C}">
      <dgm:prSet/>
      <dgm:spPr/>
      <dgm:t>
        <a:bodyPr/>
        <a:lstStyle/>
        <a:p>
          <a:endParaRPr lang="en-CA" sz="1100"/>
        </a:p>
      </dgm:t>
    </dgm:pt>
    <dgm:pt modelId="{DC1FABDE-41EB-4B9F-A9E6-CD91DD997FEF}" type="sibTrans" cxnId="{DEF90D64-A34D-444E-822B-6E0905A9319C}">
      <dgm:prSet/>
      <dgm:spPr/>
      <dgm:t>
        <a:bodyPr/>
        <a:lstStyle/>
        <a:p>
          <a:endParaRPr lang="en-CA" sz="1000"/>
        </a:p>
      </dgm:t>
    </dgm:pt>
    <dgm:pt modelId="{11DBEF1D-F1BE-4772-A23E-7C4B8617DD3F}">
      <dgm:prSet phldrT="[Text]" custT="1"/>
      <dgm:spPr/>
      <dgm:t>
        <a:bodyPr/>
        <a:lstStyle/>
        <a:p>
          <a:r>
            <a:rPr lang="en-CA" sz="1100" b="0" i="0"/>
            <a:t>Reporting and Documentation</a:t>
          </a:r>
          <a:endParaRPr lang="en-CA" sz="1100"/>
        </a:p>
      </dgm:t>
    </dgm:pt>
    <dgm:pt modelId="{308448C5-7604-487B-8CF1-67FE0E716047}" type="parTrans" cxnId="{A68A4B50-A138-425F-A171-C56CE41C7642}">
      <dgm:prSet/>
      <dgm:spPr/>
      <dgm:t>
        <a:bodyPr/>
        <a:lstStyle/>
        <a:p>
          <a:endParaRPr lang="en-CA" sz="1100"/>
        </a:p>
      </dgm:t>
    </dgm:pt>
    <dgm:pt modelId="{0123FCB3-28B1-4A0C-9E41-633D3AB68358}" type="sibTrans" cxnId="{A68A4B50-A138-425F-A171-C56CE41C7642}">
      <dgm:prSet/>
      <dgm:spPr/>
      <dgm:t>
        <a:bodyPr/>
        <a:lstStyle/>
        <a:p>
          <a:endParaRPr lang="en-CA" sz="1000"/>
        </a:p>
      </dgm:t>
    </dgm:pt>
    <dgm:pt modelId="{E12D874C-4A71-4044-AB6B-E673F01E65C2}">
      <dgm:prSet phldrT="[Text]" custT="1"/>
      <dgm:spPr/>
      <dgm:t>
        <a:bodyPr/>
        <a:lstStyle/>
        <a:p>
          <a:r>
            <a:rPr lang="en-CA" sz="1100" b="0" i="0"/>
            <a:t>Project Closure</a:t>
          </a:r>
          <a:endParaRPr lang="en-CA" sz="1100"/>
        </a:p>
      </dgm:t>
    </dgm:pt>
    <dgm:pt modelId="{78945E6A-C89B-4ADA-B6C6-B0C24471C9D9}" type="parTrans" cxnId="{25D88BFA-AEC7-4270-827E-9EA39EC58828}">
      <dgm:prSet/>
      <dgm:spPr/>
      <dgm:t>
        <a:bodyPr/>
        <a:lstStyle/>
        <a:p>
          <a:endParaRPr lang="en-CA" sz="1100"/>
        </a:p>
      </dgm:t>
    </dgm:pt>
    <dgm:pt modelId="{F45362F5-02A3-43E0-9E1C-FF4D88B729AB}" type="sibTrans" cxnId="{25D88BFA-AEC7-4270-827E-9EA39EC58828}">
      <dgm:prSet/>
      <dgm:spPr/>
      <dgm:t>
        <a:bodyPr/>
        <a:lstStyle/>
        <a:p>
          <a:endParaRPr lang="en-CA" sz="1000"/>
        </a:p>
      </dgm:t>
    </dgm:pt>
    <dgm:pt modelId="{DB64C1B5-4A3E-4DFF-ABBA-96CAC80BAF49}">
      <dgm:prSet custT="1"/>
      <dgm:spPr/>
      <dgm:t>
        <a:bodyPr/>
        <a:lstStyle/>
        <a:p>
          <a:r>
            <a:rPr lang="en-CA" sz="1100" b="0" i="0"/>
            <a:t>Develop Project Charter</a:t>
          </a:r>
          <a:endParaRPr lang="en-CA" sz="1100"/>
        </a:p>
      </dgm:t>
    </dgm:pt>
    <dgm:pt modelId="{141A2F45-E02B-4800-8B7B-1E7B12151885}" type="parTrans" cxnId="{CFDEDA28-DF48-43EB-8DEA-3A1446F410E9}">
      <dgm:prSet/>
      <dgm:spPr/>
      <dgm:t>
        <a:bodyPr/>
        <a:lstStyle/>
        <a:p>
          <a:endParaRPr lang="en-CA" sz="1100"/>
        </a:p>
      </dgm:t>
    </dgm:pt>
    <dgm:pt modelId="{A91CC4AB-3DD8-4E57-8111-8BC2CCAD4ADE}" type="sibTrans" cxnId="{CFDEDA28-DF48-43EB-8DEA-3A1446F410E9}">
      <dgm:prSet/>
      <dgm:spPr/>
      <dgm:t>
        <a:bodyPr/>
        <a:lstStyle/>
        <a:p>
          <a:endParaRPr lang="en-CA" sz="1000"/>
        </a:p>
      </dgm:t>
    </dgm:pt>
    <dgm:pt modelId="{BAD6E736-BBDD-470C-ADD6-FCA56043EBA3}">
      <dgm:prSet custT="1"/>
      <dgm:spPr/>
      <dgm:t>
        <a:bodyPr/>
        <a:lstStyle/>
        <a:p>
          <a:r>
            <a:rPr lang="en-CA" sz="1100" b="0" i="0"/>
            <a:t>Define Project Objectives</a:t>
          </a:r>
          <a:endParaRPr lang="en-CA" sz="1100"/>
        </a:p>
      </dgm:t>
    </dgm:pt>
    <dgm:pt modelId="{E8558925-458A-4087-9506-8CA356BA354B}" type="parTrans" cxnId="{2068B3E3-8D24-4C53-92ED-C648EB69533F}">
      <dgm:prSet/>
      <dgm:spPr/>
      <dgm:t>
        <a:bodyPr/>
        <a:lstStyle/>
        <a:p>
          <a:endParaRPr lang="en-CA" sz="1100"/>
        </a:p>
      </dgm:t>
    </dgm:pt>
    <dgm:pt modelId="{8DC4CBD1-6A29-4F3F-A635-46243DFB1B4D}" type="sibTrans" cxnId="{2068B3E3-8D24-4C53-92ED-C648EB69533F}">
      <dgm:prSet/>
      <dgm:spPr/>
      <dgm:t>
        <a:bodyPr/>
        <a:lstStyle/>
        <a:p>
          <a:endParaRPr lang="en-CA" sz="1000"/>
        </a:p>
      </dgm:t>
    </dgm:pt>
    <dgm:pt modelId="{131A71EC-DA92-4B2E-8D30-4E1ED3933FB4}">
      <dgm:prSet custT="1"/>
      <dgm:spPr/>
      <dgm:t>
        <a:bodyPr/>
        <a:lstStyle/>
        <a:p>
          <a:r>
            <a:rPr lang="en-CA" sz="1100" b="0" i="0"/>
            <a:t>Identify Project Stakeholders</a:t>
          </a:r>
          <a:endParaRPr lang="en-CA" sz="1100"/>
        </a:p>
      </dgm:t>
    </dgm:pt>
    <dgm:pt modelId="{E69780F1-BECF-45AE-B684-B4A866C5225F}" type="parTrans" cxnId="{A4D00811-42EB-4178-84FE-6045D51A25F3}">
      <dgm:prSet/>
      <dgm:spPr/>
      <dgm:t>
        <a:bodyPr/>
        <a:lstStyle/>
        <a:p>
          <a:endParaRPr lang="en-CA" sz="1100"/>
        </a:p>
      </dgm:t>
    </dgm:pt>
    <dgm:pt modelId="{ED33150B-D025-4438-90C2-FB4D41F4F5A1}" type="sibTrans" cxnId="{A4D00811-42EB-4178-84FE-6045D51A25F3}">
      <dgm:prSet/>
      <dgm:spPr/>
      <dgm:t>
        <a:bodyPr/>
        <a:lstStyle/>
        <a:p>
          <a:endParaRPr lang="en-CA" sz="1000"/>
        </a:p>
      </dgm:t>
    </dgm:pt>
    <dgm:pt modelId="{2C5B7F07-554E-46BE-96D3-1836978B5ED5}">
      <dgm:prSet custT="1"/>
      <dgm:spPr/>
      <dgm:t>
        <a:bodyPr/>
        <a:lstStyle/>
        <a:p>
          <a:r>
            <a:rPr lang="en-CA" sz="1100" b="0" i="0"/>
            <a:t>Develop Project Schedule</a:t>
          </a:r>
          <a:endParaRPr lang="en-CA" sz="1100"/>
        </a:p>
      </dgm:t>
    </dgm:pt>
    <dgm:pt modelId="{63917F68-44A3-49BA-9C28-B7B1C3938764}" type="parTrans" cxnId="{C324B79A-5A6E-4CA6-A34B-410931AB9FFE}">
      <dgm:prSet/>
      <dgm:spPr/>
      <dgm:t>
        <a:bodyPr/>
        <a:lstStyle/>
        <a:p>
          <a:endParaRPr lang="en-CA" sz="1100"/>
        </a:p>
      </dgm:t>
    </dgm:pt>
    <dgm:pt modelId="{A658694A-EF5C-4B7F-B24C-C76956376E32}" type="sibTrans" cxnId="{C324B79A-5A6E-4CA6-A34B-410931AB9FFE}">
      <dgm:prSet/>
      <dgm:spPr/>
      <dgm:t>
        <a:bodyPr/>
        <a:lstStyle/>
        <a:p>
          <a:endParaRPr lang="en-CA" sz="1000"/>
        </a:p>
      </dgm:t>
    </dgm:pt>
    <dgm:pt modelId="{2BDD57F1-B74E-4A18-9811-A077289356A4}">
      <dgm:prSet custT="1"/>
      <dgm:spPr/>
      <dgm:t>
        <a:bodyPr/>
        <a:lstStyle/>
        <a:p>
          <a:r>
            <a:rPr lang="en-CA" sz="1100"/>
            <a:t>Identify Constraints and Assumptions</a:t>
          </a:r>
        </a:p>
      </dgm:t>
    </dgm:pt>
    <dgm:pt modelId="{9A768EB5-742C-47F1-89B5-604C542E71EA}" type="parTrans" cxnId="{4797F3B8-FBA5-481A-BCE5-5E9D50DC99AA}">
      <dgm:prSet/>
      <dgm:spPr/>
      <dgm:t>
        <a:bodyPr/>
        <a:lstStyle/>
        <a:p>
          <a:endParaRPr lang="en-CA" sz="1100"/>
        </a:p>
      </dgm:t>
    </dgm:pt>
    <dgm:pt modelId="{B6A1D986-AB5A-4339-B9FC-307492DC2156}" type="sibTrans" cxnId="{4797F3B8-FBA5-481A-BCE5-5E9D50DC99AA}">
      <dgm:prSet/>
      <dgm:spPr/>
      <dgm:t>
        <a:bodyPr/>
        <a:lstStyle/>
        <a:p>
          <a:endParaRPr lang="en-CA" sz="1000"/>
        </a:p>
      </dgm:t>
    </dgm:pt>
    <dgm:pt modelId="{06B9C998-21D6-4BFF-8C40-69FBF9A992B8}">
      <dgm:prSet custT="1"/>
      <dgm:spPr/>
      <dgm:t>
        <a:bodyPr/>
        <a:lstStyle/>
        <a:p>
          <a:r>
            <a:rPr lang="en-CA" sz="1100" b="0" i="0"/>
            <a:t>Define Project Scope</a:t>
          </a:r>
          <a:endParaRPr lang="en-CA" sz="1100"/>
        </a:p>
      </dgm:t>
    </dgm:pt>
    <dgm:pt modelId="{AE3424D4-567C-4F1F-8991-D4797A58A9D7}" type="parTrans" cxnId="{0B9B8060-F7D8-4747-8A31-7C8C9AB57B9B}">
      <dgm:prSet/>
      <dgm:spPr/>
      <dgm:t>
        <a:bodyPr/>
        <a:lstStyle/>
        <a:p>
          <a:endParaRPr lang="en-CA" sz="1100"/>
        </a:p>
      </dgm:t>
    </dgm:pt>
    <dgm:pt modelId="{C514C8E9-F37B-426F-9831-D1416E0279E3}" type="sibTrans" cxnId="{0B9B8060-F7D8-4747-8A31-7C8C9AB57B9B}">
      <dgm:prSet/>
      <dgm:spPr/>
      <dgm:t>
        <a:bodyPr/>
        <a:lstStyle/>
        <a:p>
          <a:endParaRPr lang="en-CA" sz="1000"/>
        </a:p>
      </dgm:t>
    </dgm:pt>
    <dgm:pt modelId="{5EB56FE4-ABFD-48B0-AA89-828DFF26BD90}">
      <dgm:prSet custT="1"/>
      <dgm:spPr/>
      <dgm:t>
        <a:bodyPr/>
        <a:lstStyle/>
        <a:p>
          <a:r>
            <a:rPr lang="en-CA" sz="1100" b="0" i="0"/>
            <a:t>Establish Project Criteria for Success</a:t>
          </a:r>
          <a:endParaRPr lang="en-CA" sz="1100"/>
        </a:p>
      </dgm:t>
    </dgm:pt>
    <dgm:pt modelId="{B592A6E2-3E2B-479F-A60A-6CCAC53DB1E5}" type="parTrans" cxnId="{B4D9BD33-F455-49BA-A0C2-BB83AD6528A4}">
      <dgm:prSet/>
      <dgm:spPr/>
      <dgm:t>
        <a:bodyPr/>
        <a:lstStyle/>
        <a:p>
          <a:endParaRPr lang="en-CA" sz="1100"/>
        </a:p>
      </dgm:t>
    </dgm:pt>
    <dgm:pt modelId="{FAC8D493-5719-401B-8024-C6273B338A42}" type="sibTrans" cxnId="{B4D9BD33-F455-49BA-A0C2-BB83AD6528A4}">
      <dgm:prSet/>
      <dgm:spPr/>
      <dgm:t>
        <a:bodyPr/>
        <a:lstStyle/>
        <a:p>
          <a:endParaRPr lang="en-CA" sz="1000"/>
        </a:p>
      </dgm:t>
    </dgm:pt>
    <dgm:pt modelId="{46E64ADC-94AE-4027-8D2C-C5EF1D15B31E}">
      <dgm:prSet custT="1"/>
      <dgm:spPr/>
      <dgm:t>
        <a:bodyPr/>
        <a:lstStyle/>
        <a:p>
          <a:r>
            <a:rPr lang="en-CA" sz="1100"/>
            <a:t>Identify Risks</a:t>
          </a:r>
        </a:p>
      </dgm:t>
    </dgm:pt>
    <dgm:pt modelId="{9D329AA9-A6B7-41BD-B9BD-57F57CA52EB3}" type="parTrans" cxnId="{76CC62C5-83A4-452A-9A56-7EB4BB5928FC}">
      <dgm:prSet/>
      <dgm:spPr/>
      <dgm:t>
        <a:bodyPr/>
        <a:lstStyle/>
        <a:p>
          <a:endParaRPr lang="en-CA" sz="1100"/>
        </a:p>
      </dgm:t>
    </dgm:pt>
    <dgm:pt modelId="{C27E0235-76EF-4DD0-BAAD-532E72975206}" type="sibTrans" cxnId="{76CC62C5-83A4-452A-9A56-7EB4BB5928FC}">
      <dgm:prSet/>
      <dgm:spPr/>
      <dgm:t>
        <a:bodyPr/>
        <a:lstStyle/>
        <a:p>
          <a:endParaRPr lang="en-CA" sz="1000"/>
        </a:p>
      </dgm:t>
    </dgm:pt>
    <dgm:pt modelId="{1D51FC4D-DE6F-4AFB-803B-6825F2B00666}">
      <dgm:prSet custT="1"/>
      <dgm:spPr/>
      <dgm:t>
        <a:bodyPr/>
        <a:lstStyle/>
        <a:p>
          <a:r>
            <a:rPr lang="en-CA" sz="1100" dirty="0"/>
            <a:t>Develop Survey Questionnaire</a:t>
          </a:r>
        </a:p>
      </dgm:t>
    </dgm:pt>
    <dgm:pt modelId="{09990ACF-5BFE-4280-A2DD-8D9E947E3360}" type="parTrans" cxnId="{EDDAAF32-1184-4439-96EC-CE14ABCC690C}">
      <dgm:prSet/>
      <dgm:spPr/>
      <dgm:t>
        <a:bodyPr/>
        <a:lstStyle/>
        <a:p>
          <a:endParaRPr lang="en-CA" sz="1100"/>
        </a:p>
      </dgm:t>
    </dgm:pt>
    <dgm:pt modelId="{79324D60-A557-49B0-B8E3-96452CBA5580}" type="sibTrans" cxnId="{EDDAAF32-1184-4439-96EC-CE14ABCC690C}">
      <dgm:prSet/>
      <dgm:spPr/>
      <dgm:t>
        <a:bodyPr/>
        <a:lstStyle/>
        <a:p>
          <a:endParaRPr lang="en-CA" sz="1000"/>
        </a:p>
      </dgm:t>
    </dgm:pt>
    <dgm:pt modelId="{9AB4AE77-1EF2-4318-BE17-FA61B85786DD}">
      <dgm:prSet custT="1"/>
      <dgm:spPr/>
      <dgm:t>
        <a:bodyPr/>
        <a:lstStyle/>
        <a:p>
          <a:r>
            <a:rPr lang="en-CA" sz="1100"/>
            <a:t>Obtain Permission from College</a:t>
          </a:r>
        </a:p>
      </dgm:t>
    </dgm:pt>
    <dgm:pt modelId="{B9278B2D-F6DB-469D-8E3E-5A0DBB404AA2}" type="parTrans" cxnId="{846076EA-F866-4DF2-8509-98B59FE6614A}">
      <dgm:prSet/>
      <dgm:spPr/>
      <dgm:t>
        <a:bodyPr/>
        <a:lstStyle/>
        <a:p>
          <a:endParaRPr lang="en-CA" sz="1100"/>
        </a:p>
      </dgm:t>
    </dgm:pt>
    <dgm:pt modelId="{15BEB253-2135-45CF-BFAF-165F0AB2A192}" type="sibTrans" cxnId="{846076EA-F866-4DF2-8509-98B59FE6614A}">
      <dgm:prSet/>
      <dgm:spPr/>
      <dgm:t>
        <a:bodyPr/>
        <a:lstStyle/>
        <a:p>
          <a:endParaRPr lang="en-CA" sz="1000"/>
        </a:p>
      </dgm:t>
    </dgm:pt>
    <dgm:pt modelId="{EB382BE2-236F-41A8-92A7-FFDAA388C782}">
      <dgm:prSet custT="1"/>
      <dgm:spPr/>
      <dgm:t>
        <a:bodyPr/>
        <a:lstStyle/>
        <a:p>
          <a:r>
            <a:rPr lang="en-CA" sz="1100"/>
            <a:t>Survey Approval</a:t>
          </a:r>
        </a:p>
      </dgm:t>
    </dgm:pt>
    <dgm:pt modelId="{91C74D9B-9105-45C5-9EC5-2B8160DE23A4}" type="parTrans" cxnId="{4EF905CC-8B37-4BF1-A5D5-1B370615E772}">
      <dgm:prSet/>
      <dgm:spPr/>
      <dgm:t>
        <a:bodyPr/>
        <a:lstStyle/>
        <a:p>
          <a:endParaRPr lang="en-CA" sz="1100"/>
        </a:p>
      </dgm:t>
    </dgm:pt>
    <dgm:pt modelId="{CCB6E973-AE54-4371-ADC1-5282BDA3BD54}" type="sibTrans" cxnId="{4EF905CC-8B37-4BF1-A5D5-1B370615E772}">
      <dgm:prSet/>
      <dgm:spPr/>
      <dgm:t>
        <a:bodyPr/>
        <a:lstStyle/>
        <a:p>
          <a:endParaRPr lang="en-CA" sz="1000"/>
        </a:p>
      </dgm:t>
    </dgm:pt>
    <dgm:pt modelId="{A9A75E0E-C139-4F8E-9CF7-C189FC25554F}">
      <dgm:prSet custT="1"/>
      <dgm:spPr/>
      <dgm:t>
        <a:bodyPr/>
        <a:lstStyle/>
        <a:p>
          <a:r>
            <a:rPr lang="en-CA" sz="1100"/>
            <a:t>Finalize Promotional Methods</a:t>
          </a:r>
        </a:p>
      </dgm:t>
    </dgm:pt>
    <dgm:pt modelId="{C48BD838-00D4-4C56-92B8-249E14656062}" type="parTrans" cxnId="{56B49B87-4CE3-4BD4-A166-C37D4610D979}">
      <dgm:prSet/>
      <dgm:spPr/>
      <dgm:t>
        <a:bodyPr/>
        <a:lstStyle/>
        <a:p>
          <a:endParaRPr lang="en-CA" sz="1100"/>
        </a:p>
      </dgm:t>
    </dgm:pt>
    <dgm:pt modelId="{5642E2DC-F1CB-4F7B-8C05-D49BF5C92147}" type="sibTrans" cxnId="{56B49B87-4CE3-4BD4-A166-C37D4610D979}">
      <dgm:prSet/>
      <dgm:spPr/>
      <dgm:t>
        <a:bodyPr/>
        <a:lstStyle/>
        <a:p>
          <a:endParaRPr lang="en-CA" sz="1000"/>
        </a:p>
      </dgm:t>
    </dgm:pt>
    <dgm:pt modelId="{5409ACD6-9C16-4A05-BE9C-A8D10FE5DCEA}">
      <dgm:prSet custT="1"/>
      <dgm:spPr/>
      <dgm:t>
        <a:bodyPr/>
        <a:lstStyle/>
        <a:p>
          <a:r>
            <a:rPr lang="en-CA" sz="1100"/>
            <a:t>Design Flyer for Promotion</a:t>
          </a:r>
        </a:p>
      </dgm:t>
    </dgm:pt>
    <dgm:pt modelId="{9DFA9FD9-8180-495F-9726-59031E414D9B}" type="parTrans" cxnId="{9F2363B3-0AD5-449B-BA37-734BD4D80348}">
      <dgm:prSet/>
      <dgm:spPr/>
      <dgm:t>
        <a:bodyPr/>
        <a:lstStyle/>
        <a:p>
          <a:endParaRPr lang="en-CA" sz="1100"/>
        </a:p>
      </dgm:t>
    </dgm:pt>
    <dgm:pt modelId="{F5236A42-1CF8-4440-B982-01816124615B}" type="sibTrans" cxnId="{9F2363B3-0AD5-449B-BA37-734BD4D80348}">
      <dgm:prSet/>
      <dgm:spPr/>
      <dgm:t>
        <a:bodyPr/>
        <a:lstStyle/>
        <a:p>
          <a:endParaRPr lang="en-CA" sz="1000"/>
        </a:p>
      </dgm:t>
    </dgm:pt>
    <dgm:pt modelId="{853BD75B-6D6D-45F9-BD37-945A478A75B4}">
      <dgm:prSet custT="1"/>
      <dgm:spPr/>
      <dgm:t>
        <a:bodyPr/>
        <a:lstStyle/>
        <a:p>
          <a:r>
            <a:rPr lang="en-CA" sz="1100"/>
            <a:t>Publish Survey</a:t>
          </a:r>
        </a:p>
      </dgm:t>
    </dgm:pt>
    <dgm:pt modelId="{05FC97E7-4598-4A76-BADD-E0DB874F17A8}" type="parTrans" cxnId="{516390EF-E449-4975-85B5-05582C063FFD}">
      <dgm:prSet/>
      <dgm:spPr/>
      <dgm:t>
        <a:bodyPr/>
        <a:lstStyle/>
        <a:p>
          <a:endParaRPr lang="en-CA" sz="1100"/>
        </a:p>
      </dgm:t>
    </dgm:pt>
    <dgm:pt modelId="{1B314881-1196-412D-8468-A170F200BD9C}" type="sibTrans" cxnId="{516390EF-E449-4975-85B5-05582C063FFD}">
      <dgm:prSet/>
      <dgm:spPr/>
      <dgm:t>
        <a:bodyPr/>
        <a:lstStyle/>
        <a:p>
          <a:endParaRPr lang="en-CA" sz="1000"/>
        </a:p>
      </dgm:t>
    </dgm:pt>
    <dgm:pt modelId="{3EEFC9F4-2620-466F-AFE3-4BFE8BE08109}">
      <dgm:prSet custT="1"/>
      <dgm:spPr/>
      <dgm:t>
        <a:bodyPr/>
        <a:lstStyle/>
        <a:p>
          <a:r>
            <a:rPr lang="en-CA" sz="1100"/>
            <a:t>Promote Survey Using Blackboard</a:t>
          </a:r>
        </a:p>
      </dgm:t>
    </dgm:pt>
    <dgm:pt modelId="{BDE5F0FE-580D-4EBE-8E3A-81D63F0112D0}" type="parTrans" cxnId="{616AD108-AB3F-48F2-BBCC-CB845765BF49}">
      <dgm:prSet/>
      <dgm:spPr/>
      <dgm:t>
        <a:bodyPr/>
        <a:lstStyle/>
        <a:p>
          <a:endParaRPr lang="en-CA" sz="1100"/>
        </a:p>
      </dgm:t>
    </dgm:pt>
    <dgm:pt modelId="{56E58E4C-77EC-446D-ADCD-C9533BE8175C}" type="sibTrans" cxnId="{616AD108-AB3F-48F2-BBCC-CB845765BF49}">
      <dgm:prSet/>
      <dgm:spPr/>
      <dgm:t>
        <a:bodyPr/>
        <a:lstStyle/>
        <a:p>
          <a:endParaRPr lang="en-CA" sz="1000"/>
        </a:p>
      </dgm:t>
    </dgm:pt>
    <dgm:pt modelId="{FD8FFAB3-1EDF-4EF4-BCB3-8D5D24A99307}">
      <dgm:prSet custT="1"/>
      <dgm:spPr/>
      <dgm:t>
        <a:bodyPr/>
        <a:lstStyle/>
        <a:p>
          <a:r>
            <a:rPr lang="en-CA" sz="1100" dirty="0"/>
            <a:t>Promote Survey Using WhatsApp Groups</a:t>
          </a:r>
        </a:p>
      </dgm:t>
    </dgm:pt>
    <dgm:pt modelId="{F1B3365E-EBAF-4B25-B216-213EAB2C9AC3}" type="parTrans" cxnId="{0058BB0A-8C90-4E0D-9240-B380C562CA20}">
      <dgm:prSet/>
      <dgm:spPr/>
      <dgm:t>
        <a:bodyPr/>
        <a:lstStyle/>
        <a:p>
          <a:endParaRPr lang="en-CA" sz="1100"/>
        </a:p>
      </dgm:t>
    </dgm:pt>
    <dgm:pt modelId="{0ACEBC15-BBA6-4852-AEE8-E6175FE7EF9F}" type="sibTrans" cxnId="{0058BB0A-8C90-4E0D-9240-B380C562CA20}">
      <dgm:prSet/>
      <dgm:spPr/>
      <dgm:t>
        <a:bodyPr/>
        <a:lstStyle/>
        <a:p>
          <a:endParaRPr lang="en-CA" sz="1000"/>
        </a:p>
      </dgm:t>
    </dgm:pt>
    <dgm:pt modelId="{76359CC8-B115-4220-9F84-4C0457838165}">
      <dgm:prSet custT="1"/>
      <dgm:spPr/>
      <dgm:t>
        <a:bodyPr/>
        <a:lstStyle/>
        <a:p>
          <a:r>
            <a:rPr lang="en-CA" sz="1100"/>
            <a:t>Promote Survey Through In-Person Visits</a:t>
          </a:r>
        </a:p>
      </dgm:t>
    </dgm:pt>
    <dgm:pt modelId="{DE01FDBF-630E-43D2-AC4F-7A354E172074}" type="parTrans" cxnId="{AE248FDE-3F92-4658-9E55-047A1C4F964E}">
      <dgm:prSet/>
      <dgm:spPr/>
      <dgm:t>
        <a:bodyPr/>
        <a:lstStyle/>
        <a:p>
          <a:endParaRPr lang="en-CA" sz="1100"/>
        </a:p>
      </dgm:t>
    </dgm:pt>
    <dgm:pt modelId="{078CA445-B105-4AE2-84BE-C89C66B207DB}" type="sibTrans" cxnId="{AE248FDE-3F92-4658-9E55-047A1C4F964E}">
      <dgm:prSet/>
      <dgm:spPr/>
      <dgm:t>
        <a:bodyPr/>
        <a:lstStyle/>
        <a:p>
          <a:endParaRPr lang="en-CA" sz="1000"/>
        </a:p>
      </dgm:t>
    </dgm:pt>
    <dgm:pt modelId="{C73951CE-B12C-4F86-97BA-11B687147FB3}">
      <dgm:prSet custT="1"/>
      <dgm:spPr/>
      <dgm:t>
        <a:bodyPr/>
        <a:lstStyle/>
        <a:p>
          <a:r>
            <a:rPr lang="en-CA" sz="1100"/>
            <a:t>Monitor Data Collection and Maintenance</a:t>
          </a:r>
        </a:p>
      </dgm:t>
    </dgm:pt>
    <dgm:pt modelId="{0DF9FB13-3F17-45DC-9D47-9321A7160B6B}" type="parTrans" cxnId="{75C27855-7652-4319-87CE-DD30D647D71D}">
      <dgm:prSet/>
      <dgm:spPr/>
      <dgm:t>
        <a:bodyPr/>
        <a:lstStyle/>
        <a:p>
          <a:endParaRPr lang="en-CA" sz="1100"/>
        </a:p>
      </dgm:t>
    </dgm:pt>
    <dgm:pt modelId="{364D552A-7FF7-43F4-B2B9-06EA05E473CC}" type="sibTrans" cxnId="{75C27855-7652-4319-87CE-DD30D647D71D}">
      <dgm:prSet/>
      <dgm:spPr/>
      <dgm:t>
        <a:bodyPr/>
        <a:lstStyle/>
        <a:p>
          <a:endParaRPr lang="en-CA" sz="1000"/>
        </a:p>
      </dgm:t>
    </dgm:pt>
    <dgm:pt modelId="{78C3216E-CF5A-46D6-98FE-92A596FFBB45}">
      <dgm:prSet custT="1"/>
      <dgm:spPr/>
      <dgm:t>
        <a:bodyPr/>
        <a:lstStyle/>
        <a:p>
          <a:r>
            <a:rPr lang="en-CA" sz="1100"/>
            <a:t>Conduct Exploratory Data Analysis (EDA)</a:t>
          </a:r>
        </a:p>
      </dgm:t>
    </dgm:pt>
    <dgm:pt modelId="{B6367F71-6CFD-462C-BB29-E4AB467C7B03}" type="parTrans" cxnId="{19539EA3-1A91-438A-8962-57EEC0F6E486}">
      <dgm:prSet/>
      <dgm:spPr/>
      <dgm:t>
        <a:bodyPr/>
        <a:lstStyle/>
        <a:p>
          <a:endParaRPr lang="en-CA" sz="1100"/>
        </a:p>
      </dgm:t>
    </dgm:pt>
    <dgm:pt modelId="{351A3A51-65E7-4AC3-BB43-2FF8DABE0D3D}" type="sibTrans" cxnId="{19539EA3-1A91-438A-8962-57EEC0F6E486}">
      <dgm:prSet/>
      <dgm:spPr/>
      <dgm:t>
        <a:bodyPr/>
        <a:lstStyle/>
        <a:p>
          <a:endParaRPr lang="en-CA" sz="1000"/>
        </a:p>
      </dgm:t>
    </dgm:pt>
    <dgm:pt modelId="{871B1751-6198-4639-9AF8-FD0B6C1741D5}">
      <dgm:prSet custT="1"/>
      <dgm:spPr/>
      <dgm:t>
        <a:bodyPr/>
        <a:lstStyle/>
        <a:p>
          <a:r>
            <a:rPr lang="en-CA" sz="1100"/>
            <a:t>Finalize EDA and Machine Learning Model</a:t>
          </a:r>
        </a:p>
      </dgm:t>
    </dgm:pt>
    <dgm:pt modelId="{1FD069E6-61DE-4531-A22B-7D42CF415F79}" type="parTrans" cxnId="{96AB47DC-207C-428F-BF31-324F32256489}">
      <dgm:prSet/>
      <dgm:spPr/>
      <dgm:t>
        <a:bodyPr/>
        <a:lstStyle/>
        <a:p>
          <a:endParaRPr lang="en-CA" sz="1100"/>
        </a:p>
      </dgm:t>
    </dgm:pt>
    <dgm:pt modelId="{9CDCD1FD-73FE-4A0C-B40A-B24C19835E90}" type="sibTrans" cxnId="{96AB47DC-207C-428F-BF31-324F32256489}">
      <dgm:prSet/>
      <dgm:spPr/>
      <dgm:t>
        <a:bodyPr/>
        <a:lstStyle/>
        <a:p>
          <a:endParaRPr lang="en-CA" sz="1000"/>
        </a:p>
      </dgm:t>
    </dgm:pt>
    <dgm:pt modelId="{159680FD-0086-46DD-9685-834C4C97B8CB}">
      <dgm:prSet custT="1"/>
      <dgm:spPr/>
      <dgm:t>
        <a:bodyPr/>
        <a:lstStyle/>
        <a:p>
          <a:r>
            <a:rPr lang="en-CA" sz="1100"/>
            <a:t>Analyze Survey Data Using Tableau and Python</a:t>
          </a:r>
        </a:p>
      </dgm:t>
    </dgm:pt>
    <dgm:pt modelId="{F6B499B8-5535-46CE-B912-F16F1C36198F}" type="parTrans" cxnId="{02FDEB8F-AF75-41CC-A17A-52786639A842}">
      <dgm:prSet/>
      <dgm:spPr/>
      <dgm:t>
        <a:bodyPr/>
        <a:lstStyle/>
        <a:p>
          <a:endParaRPr lang="en-CA" sz="1100"/>
        </a:p>
      </dgm:t>
    </dgm:pt>
    <dgm:pt modelId="{73288701-5888-4A0A-84EA-BE623CD54FC6}" type="sibTrans" cxnId="{02FDEB8F-AF75-41CC-A17A-52786639A842}">
      <dgm:prSet/>
      <dgm:spPr/>
      <dgm:t>
        <a:bodyPr/>
        <a:lstStyle/>
        <a:p>
          <a:endParaRPr lang="en-CA" sz="1000"/>
        </a:p>
      </dgm:t>
    </dgm:pt>
    <dgm:pt modelId="{E5BB748F-D91E-406D-9379-060EE6A2DD57}">
      <dgm:prSet custT="1"/>
      <dgm:spPr/>
      <dgm:t>
        <a:bodyPr/>
        <a:lstStyle/>
        <a:p>
          <a:r>
            <a:rPr lang="en-CA" sz="1100"/>
            <a:t>Generate Data Analysis Report</a:t>
          </a:r>
        </a:p>
      </dgm:t>
    </dgm:pt>
    <dgm:pt modelId="{D1914A8A-DD02-4372-AB7F-0419E7EEB78D}" type="parTrans" cxnId="{F26AB769-49C8-43DB-9CBE-FD40056A68C0}">
      <dgm:prSet/>
      <dgm:spPr/>
      <dgm:t>
        <a:bodyPr/>
        <a:lstStyle/>
        <a:p>
          <a:endParaRPr lang="en-CA" sz="1100"/>
        </a:p>
      </dgm:t>
    </dgm:pt>
    <dgm:pt modelId="{C5177AE8-EDDD-40E6-8F61-E33E5829A7C8}" type="sibTrans" cxnId="{F26AB769-49C8-43DB-9CBE-FD40056A68C0}">
      <dgm:prSet/>
      <dgm:spPr/>
      <dgm:t>
        <a:bodyPr/>
        <a:lstStyle/>
        <a:p>
          <a:endParaRPr lang="en-CA" sz="1000"/>
        </a:p>
      </dgm:t>
    </dgm:pt>
    <dgm:pt modelId="{D64582EF-56CE-4BBC-8838-0B12A6CF86AE}">
      <dgm:prSet custT="1"/>
      <dgm:spPr/>
      <dgm:t>
        <a:bodyPr/>
        <a:lstStyle/>
        <a:p>
          <a:r>
            <a:rPr lang="en-CA" sz="1100"/>
            <a:t>Prepare for Final Presentation</a:t>
          </a:r>
        </a:p>
      </dgm:t>
    </dgm:pt>
    <dgm:pt modelId="{38067548-F824-43F3-8954-B5F24114DC5A}" type="parTrans" cxnId="{16E74881-E904-4A6C-A939-9FCFBAC3EE01}">
      <dgm:prSet/>
      <dgm:spPr/>
      <dgm:t>
        <a:bodyPr/>
        <a:lstStyle/>
        <a:p>
          <a:endParaRPr lang="en-CA" sz="1100"/>
        </a:p>
      </dgm:t>
    </dgm:pt>
    <dgm:pt modelId="{B974B737-9D69-4EB6-8963-6D8D2F186B1F}" type="sibTrans" cxnId="{16E74881-E904-4A6C-A939-9FCFBAC3EE01}">
      <dgm:prSet/>
      <dgm:spPr/>
      <dgm:t>
        <a:bodyPr/>
        <a:lstStyle/>
        <a:p>
          <a:endParaRPr lang="en-CA" sz="1000"/>
        </a:p>
      </dgm:t>
    </dgm:pt>
    <dgm:pt modelId="{68E9A1D5-00AA-4D73-92C2-51B7F156D2C9}">
      <dgm:prSet custT="1"/>
      <dgm:spPr/>
      <dgm:t>
        <a:bodyPr/>
        <a:lstStyle/>
        <a:p>
          <a:r>
            <a:rPr lang="en-CA" sz="1100"/>
            <a:t>Develop Final Project Report</a:t>
          </a:r>
        </a:p>
      </dgm:t>
    </dgm:pt>
    <dgm:pt modelId="{D704314C-667A-4847-B022-D256A91D6375}" type="parTrans" cxnId="{F255A9E6-CA37-4D00-877A-742241A7EEDE}">
      <dgm:prSet/>
      <dgm:spPr/>
      <dgm:t>
        <a:bodyPr/>
        <a:lstStyle/>
        <a:p>
          <a:endParaRPr lang="en-CA" sz="1100"/>
        </a:p>
      </dgm:t>
    </dgm:pt>
    <dgm:pt modelId="{E5737439-983C-4B49-81B5-0771989A44F2}" type="sibTrans" cxnId="{F255A9E6-CA37-4D00-877A-742241A7EEDE}">
      <dgm:prSet/>
      <dgm:spPr/>
      <dgm:t>
        <a:bodyPr/>
        <a:lstStyle/>
        <a:p>
          <a:endParaRPr lang="en-CA" sz="1000"/>
        </a:p>
      </dgm:t>
    </dgm:pt>
    <dgm:pt modelId="{AAD695C6-B9EF-46EA-9010-1CD7BA066372}">
      <dgm:prSet custT="1"/>
      <dgm:spPr>
        <a:solidFill>
          <a:srgbClr val="64E4B9"/>
        </a:solidFill>
      </dgm:spPr>
      <dgm:t>
        <a:bodyPr/>
        <a:lstStyle/>
        <a:p>
          <a:r>
            <a:rPr lang="en-CA" sz="1100" dirty="0">
              <a:solidFill>
                <a:schemeClr val="tx1"/>
              </a:solidFill>
            </a:rPr>
            <a:t>Deliver Final Presentation</a:t>
          </a:r>
        </a:p>
      </dgm:t>
    </dgm:pt>
    <dgm:pt modelId="{20A7774A-D126-470F-91A5-244F8F13F811}" type="parTrans" cxnId="{5C5B0611-6248-4CE2-9EC0-609E12622E24}">
      <dgm:prSet/>
      <dgm:spPr/>
      <dgm:t>
        <a:bodyPr/>
        <a:lstStyle/>
        <a:p>
          <a:endParaRPr lang="en-CA" sz="1100"/>
        </a:p>
      </dgm:t>
    </dgm:pt>
    <dgm:pt modelId="{B9BE4890-6B82-4F07-8C1F-79396CF3CE0C}" type="sibTrans" cxnId="{5C5B0611-6248-4CE2-9EC0-609E12622E24}">
      <dgm:prSet/>
      <dgm:spPr/>
      <dgm:t>
        <a:bodyPr/>
        <a:lstStyle/>
        <a:p>
          <a:endParaRPr lang="en-CA" sz="1000"/>
        </a:p>
      </dgm:t>
    </dgm:pt>
    <dgm:pt modelId="{70B1AE8D-28D4-46E4-85C5-82B3CCA7A33A}">
      <dgm:prSet custT="1"/>
      <dgm:spPr/>
      <dgm:t>
        <a:bodyPr/>
        <a:lstStyle/>
        <a:p>
          <a:r>
            <a:rPr lang="en-CA" sz="1100"/>
            <a:t>Submit Final Report</a:t>
          </a:r>
        </a:p>
      </dgm:t>
    </dgm:pt>
    <dgm:pt modelId="{ABF7D374-B83A-4986-A0AB-7A9B9DBAADCD}" type="parTrans" cxnId="{33D281DA-7BBB-4FAA-A59B-14820ADBEC09}">
      <dgm:prSet/>
      <dgm:spPr/>
      <dgm:t>
        <a:bodyPr/>
        <a:lstStyle/>
        <a:p>
          <a:endParaRPr lang="en-CA" sz="1100"/>
        </a:p>
      </dgm:t>
    </dgm:pt>
    <dgm:pt modelId="{88C0A161-F25D-47F1-BE80-98D083E700CD}" type="sibTrans" cxnId="{33D281DA-7BBB-4FAA-A59B-14820ADBEC09}">
      <dgm:prSet/>
      <dgm:spPr/>
      <dgm:t>
        <a:bodyPr/>
        <a:lstStyle/>
        <a:p>
          <a:endParaRPr lang="en-CA" sz="1000"/>
        </a:p>
      </dgm:t>
    </dgm:pt>
    <dgm:pt modelId="{3321A627-C530-4B71-8B6A-7CFFF7BEACA0}">
      <dgm:prSet custT="1"/>
      <dgm:spPr/>
      <dgm:t>
        <a:bodyPr/>
        <a:lstStyle/>
        <a:p>
          <a:r>
            <a:rPr lang="en-CA" sz="1100"/>
            <a:t>Evaluate Stakeholder Satisfaction</a:t>
          </a:r>
        </a:p>
      </dgm:t>
    </dgm:pt>
    <dgm:pt modelId="{02188E0F-18D7-4E58-AB00-AFDA7CF9B889}" type="parTrans" cxnId="{1F1DCC5E-401D-40C8-963B-7421BF5B63A6}">
      <dgm:prSet/>
      <dgm:spPr/>
      <dgm:t>
        <a:bodyPr/>
        <a:lstStyle/>
        <a:p>
          <a:endParaRPr lang="en-CA" sz="1100"/>
        </a:p>
      </dgm:t>
    </dgm:pt>
    <dgm:pt modelId="{3A638EFB-27FA-4F33-A4CF-BCF6EBE592C1}" type="sibTrans" cxnId="{1F1DCC5E-401D-40C8-963B-7421BF5B63A6}">
      <dgm:prSet/>
      <dgm:spPr/>
      <dgm:t>
        <a:bodyPr/>
        <a:lstStyle/>
        <a:p>
          <a:endParaRPr lang="en-CA" sz="1000"/>
        </a:p>
      </dgm:t>
    </dgm:pt>
    <dgm:pt modelId="{62769C95-FEE3-4F9E-83E5-37426F196570}">
      <dgm:prSet custT="1"/>
      <dgm:spPr/>
      <dgm:t>
        <a:bodyPr/>
        <a:lstStyle/>
        <a:p>
          <a:r>
            <a:rPr lang="en-CA" sz="1100"/>
            <a:t>Document Lessons Learned</a:t>
          </a:r>
        </a:p>
      </dgm:t>
    </dgm:pt>
    <dgm:pt modelId="{903C0409-F51A-4300-B69E-60DDC55EBACA}" type="parTrans" cxnId="{C60B8860-89CA-4FAE-937C-A127847DF4AF}">
      <dgm:prSet/>
      <dgm:spPr/>
      <dgm:t>
        <a:bodyPr/>
        <a:lstStyle/>
        <a:p>
          <a:endParaRPr lang="en-CA" sz="1100"/>
        </a:p>
      </dgm:t>
    </dgm:pt>
    <dgm:pt modelId="{06CC08D0-351E-4F2A-A93D-E7477E27555C}" type="sibTrans" cxnId="{C60B8860-89CA-4FAE-937C-A127847DF4AF}">
      <dgm:prSet/>
      <dgm:spPr/>
      <dgm:t>
        <a:bodyPr/>
        <a:lstStyle/>
        <a:p>
          <a:endParaRPr lang="en-CA" sz="1000"/>
        </a:p>
      </dgm:t>
    </dgm:pt>
    <dgm:pt modelId="{1CCCE0F3-6310-4BDE-A55F-46B762473085}">
      <dgm:prSet custT="1"/>
      <dgm:spPr/>
      <dgm:t>
        <a:bodyPr/>
        <a:lstStyle/>
        <a:p>
          <a:r>
            <a:rPr lang="en-CA" sz="1100"/>
            <a:t>Complete Project Closure Documentation</a:t>
          </a:r>
        </a:p>
      </dgm:t>
    </dgm:pt>
    <dgm:pt modelId="{83664F66-8413-4B44-8E84-9E15A78F6DBD}" type="parTrans" cxnId="{D67BBCF6-DA92-4823-B188-EA00A023D024}">
      <dgm:prSet/>
      <dgm:spPr/>
      <dgm:t>
        <a:bodyPr/>
        <a:lstStyle/>
        <a:p>
          <a:endParaRPr lang="en-CA" sz="1100"/>
        </a:p>
      </dgm:t>
    </dgm:pt>
    <dgm:pt modelId="{40D5BBDF-0D13-411C-87C2-E55D8205E9EF}" type="sibTrans" cxnId="{D67BBCF6-DA92-4823-B188-EA00A023D024}">
      <dgm:prSet/>
      <dgm:spPr/>
      <dgm:t>
        <a:bodyPr/>
        <a:lstStyle/>
        <a:p>
          <a:endParaRPr lang="en-CA" sz="1000"/>
        </a:p>
      </dgm:t>
    </dgm:pt>
    <dgm:pt modelId="{4DD9A242-6467-49D5-A1D7-40254DEA6D7B}" type="pres">
      <dgm:prSet presAssocID="{E726D551-BC5D-4769-A279-FE4957D8FAE4}" presName="hierChild1" presStyleCnt="0">
        <dgm:presLayoutVars>
          <dgm:orgChart val="1"/>
          <dgm:chPref val="1"/>
          <dgm:dir/>
          <dgm:animOne val="branch"/>
          <dgm:animLvl val="lvl"/>
          <dgm:resizeHandles/>
        </dgm:presLayoutVars>
      </dgm:prSet>
      <dgm:spPr/>
    </dgm:pt>
    <dgm:pt modelId="{82C73DFE-6980-4CF4-9016-DD859F7B2B04}" type="pres">
      <dgm:prSet presAssocID="{BA31552D-B88A-4C1B-ABE0-4459EB09AF16}" presName="hierRoot1" presStyleCnt="0">
        <dgm:presLayoutVars>
          <dgm:hierBranch val="init"/>
        </dgm:presLayoutVars>
      </dgm:prSet>
      <dgm:spPr/>
    </dgm:pt>
    <dgm:pt modelId="{73DEA665-3902-4202-9DA4-33107E69B0E8}" type="pres">
      <dgm:prSet presAssocID="{BA31552D-B88A-4C1B-ABE0-4459EB09AF16}" presName="rootComposite1" presStyleCnt="0"/>
      <dgm:spPr/>
    </dgm:pt>
    <dgm:pt modelId="{BFDFA05E-CB71-44D7-96D7-FC892BB5609A}" type="pres">
      <dgm:prSet presAssocID="{BA31552D-B88A-4C1B-ABE0-4459EB09AF16}" presName="rootText1" presStyleLbl="node0" presStyleIdx="0" presStyleCnt="1">
        <dgm:presLayoutVars>
          <dgm:chPref val="3"/>
        </dgm:presLayoutVars>
      </dgm:prSet>
      <dgm:spPr/>
    </dgm:pt>
    <dgm:pt modelId="{2837BEB7-4DD9-44FF-BCBE-F55DB557F5A3}" type="pres">
      <dgm:prSet presAssocID="{BA31552D-B88A-4C1B-ABE0-4459EB09AF16}" presName="rootConnector1" presStyleLbl="node1" presStyleIdx="0" presStyleCnt="0"/>
      <dgm:spPr/>
    </dgm:pt>
    <dgm:pt modelId="{B2D90D7B-298B-428E-AC1D-8BDB0AFBCFE8}" type="pres">
      <dgm:prSet presAssocID="{BA31552D-B88A-4C1B-ABE0-4459EB09AF16}" presName="hierChild2" presStyleCnt="0"/>
      <dgm:spPr/>
    </dgm:pt>
    <dgm:pt modelId="{A9EAFEB0-4E41-4057-BCB6-E9E59237C847}" type="pres">
      <dgm:prSet presAssocID="{4499735E-F4BB-40FA-9000-7ACE7E6F8337}" presName="Name37" presStyleLbl="parChTrans1D2" presStyleIdx="0" presStyleCnt="7"/>
      <dgm:spPr/>
    </dgm:pt>
    <dgm:pt modelId="{C7B4344B-2C0E-48E3-9A99-1DC671C3908A}" type="pres">
      <dgm:prSet presAssocID="{54BD7D8E-C5EF-459B-AB28-96936A19A827}" presName="hierRoot2" presStyleCnt="0">
        <dgm:presLayoutVars>
          <dgm:hierBranch val="init"/>
        </dgm:presLayoutVars>
      </dgm:prSet>
      <dgm:spPr/>
    </dgm:pt>
    <dgm:pt modelId="{9E941D0F-4D81-44B2-99D0-22D657480894}" type="pres">
      <dgm:prSet presAssocID="{54BD7D8E-C5EF-459B-AB28-96936A19A827}" presName="rootComposite" presStyleCnt="0"/>
      <dgm:spPr/>
    </dgm:pt>
    <dgm:pt modelId="{BA9C160B-0E80-401D-9640-3B20FC6E3051}" type="pres">
      <dgm:prSet presAssocID="{54BD7D8E-C5EF-459B-AB28-96936A19A827}" presName="rootText" presStyleLbl="node2" presStyleIdx="0" presStyleCnt="7">
        <dgm:presLayoutVars>
          <dgm:chPref val="3"/>
        </dgm:presLayoutVars>
      </dgm:prSet>
      <dgm:spPr/>
    </dgm:pt>
    <dgm:pt modelId="{CED57E43-26C1-4EE5-8EBF-7B1BD440945B}" type="pres">
      <dgm:prSet presAssocID="{54BD7D8E-C5EF-459B-AB28-96936A19A827}" presName="rootConnector" presStyleLbl="node2" presStyleIdx="0" presStyleCnt="7"/>
      <dgm:spPr/>
    </dgm:pt>
    <dgm:pt modelId="{6B3575B8-034D-4FB2-B45C-919001401DA8}" type="pres">
      <dgm:prSet presAssocID="{54BD7D8E-C5EF-459B-AB28-96936A19A827}" presName="hierChild4" presStyleCnt="0"/>
      <dgm:spPr/>
    </dgm:pt>
    <dgm:pt modelId="{B44E633B-4FF5-4554-8294-C461997BFFB4}" type="pres">
      <dgm:prSet presAssocID="{141A2F45-E02B-4800-8B7B-1E7B12151885}" presName="Name37" presStyleLbl="parChTrans1D3" presStyleIdx="0" presStyleCnt="29"/>
      <dgm:spPr/>
    </dgm:pt>
    <dgm:pt modelId="{4A73387C-9352-469B-A772-6A16C4946E27}" type="pres">
      <dgm:prSet presAssocID="{DB64C1B5-4A3E-4DFF-ABBA-96CAC80BAF49}" presName="hierRoot2" presStyleCnt="0">
        <dgm:presLayoutVars>
          <dgm:hierBranch val="init"/>
        </dgm:presLayoutVars>
      </dgm:prSet>
      <dgm:spPr/>
    </dgm:pt>
    <dgm:pt modelId="{0CE7F15F-E066-4BC0-8A69-49377A31FDDF}" type="pres">
      <dgm:prSet presAssocID="{DB64C1B5-4A3E-4DFF-ABBA-96CAC80BAF49}" presName="rootComposite" presStyleCnt="0"/>
      <dgm:spPr/>
    </dgm:pt>
    <dgm:pt modelId="{E8498099-D6E0-47D5-81AB-B805EA5C9D60}" type="pres">
      <dgm:prSet presAssocID="{DB64C1B5-4A3E-4DFF-ABBA-96CAC80BAF49}" presName="rootText" presStyleLbl="node3" presStyleIdx="0" presStyleCnt="29">
        <dgm:presLayoutVars>
          <dgm:chPref val="3"/>
        </dgm:presLayoutVars>
      </dgm:prSet>
      <dgm:spPr/>
    </dgm:pt>
    <dgm:pt modelId="{FDAFBE95-1877-43D8-B10D-4745AD321626}" type="pres">
      <dgm:prSet presAssocID="{DB64C1B5-4A3E-4DFF-ABBA-96CAC80BAF49}" presName="rootConnector" presStyleLbl="node3" presStyleIdx="0" presStyleCnt="29"/>
      <dgm:spPr/>
    </dgm:pt>
    <dgm:pt modelId="{2F56E23D-120E-4ADC-B0B5-C3E1CF026A67}" type="pres">
      <dgm:prSet presAssocID="{DB64C1B5-4A3E-4DFF-ABBA-96CAC80BAF49}" presName="hierChild4" presStyleCnt="0"/>
      <dgm:spPr/>
    </dgm:pt>
    <dgm:pt modelId="{02C3AB82-025D-4204-AA4B-A1CC71B0BB02}" type="pres">
      <dgm:prSet presAssocID="{DB64C1B5-4A3E-4DFF-ABBA-96CAC80BAF49}" presName="hierChild5" presStyleCnt="0"/>
      <dgm:spPr/>
    </dgm:pt>
    <dgm:pt modelId="{A7508E2E-4910-4388-BEDE-9BF864DE72F5}" type="pres">
      <dgm:prSet presAssocID="{E8558925-458A-4087-9506-8CA356BA354B}" presName="Name37" presStyleLbl="parChTrans1D3" presStyleIdx="1" presStyleCnt="29"/>
      <dgm:spPr/>
    </dgm:pt>
    <dgm:pt modelId="{A7C001C9-7778-4F4D-BA93-90651BA544A4}" type="pres">
      <dgm:prSet presAssocID="{BAD6E736-BBDD-470C-ADD6-FCA56043EBA3}" presName="hierRoot2" presStyleCnt="0">
        <dgm:presLayoutVars>
          <dgm:hierBranch val="init"/>
        </dgm:presLayoutVars>
      </dgm:prSet>
      <dgm:spPr/>
    </dgm:pt>
    <dgm:pt modelId="{177DE81D-B93B-4646-AE61-01ADB9FA233B}" type="pres">
      <dgm:prSet presAssocID="{BAD6E736-BBDD-470C-ADD6-FCA56043EBA3}" presName="rootComposite" presStyleCnt="0"/>
      <dgm:spPr/>
    </dgm:pt>
    <dgm:pt modelId="{22CBAC06-219F-4883-816D-C5B4C7CA9441}" type="pres">
      <dgm:prSet presAssocID="{BAD6E736-BBDD-470C-ADD6-FCA56043EBA3}" presName="rootText" presStyleLbl="node3" presStyleIdx="1" presStyleCnt="29">
        <dgm:presLayoutVars>
          <dgm:chPref val="3"/>
        </dgm:presLayoutVars>
      </dgm:prSet>
      <dgm:spPr/>
    </dgm:pt>
    <dgm:pt modelId="{5E3D6181-45E4-457B-BD81-F4B7A4E56DE5}" type="pres">
      <dgm:prSet presAssocID="{BAD6E736-BBDD-470C-ADD6-FCA56043EBA3}" presName="rootConnector" presStyleLbl="node3" presStyleIdx="1" presStyleCnt="29"/>
      <dgm:spPr/>
    </dgm:pt>
    <dgm:pt modelId="{4900F90C-ABE8-4DB5-8CD7-6908B26A4560}" type="pres">
      <dgm:prSet presAssocID="{BAD6E736-BBDD-470C-ADD6-FCA56043EBA3}" presName="hierChild4" presStyleCnt="0"/>
      <dgm:spPr/>
    </dgm:pt>
    <dgm:pt modelId="{041D8DB2-719F-463B-9145-5B7278E51283}" type="pres">
      <dgm:prSet presAssocID="{BAD6E736-BBDD-470C-ADD6-FCA56043EBA3}" presName="hierChild5" presStyleCnt="0"/>
      <dgm:spPr/>
    </dgm:pt>
    <dgm:pt modelId="{E1EE3B45-E5C4-4911-BFD0-CD7D3BDF5CC9}" type="pres">
      <dgm:prSet presAssocID="{E69780F1-BECF-45AE-B684-B4A866C5225F}" presName="Name37" presStyleLbl="parChTrans1D3" presStyleIdx="2" presStyleCnt="29"/>
      <dgm:spPr/>
    </dgm:pt>
    <dgm:pt modelId="{A76E293C-8753-4A48-B3A4-95452ACE9F11}" type="pres">
      <dgm:prSet presAssocID="{131A71EC-DA92-4B2E-8D30-4E1ED3933FB4}" presName="hierRoot2" presStyleCnt="0">
        <dgm:presLayoutVars>
          <dgm:hierBranch val="init"/>
        </dgm:presLayoutVars>
      </dgm:prSet>
      <dgm:spPr/>
    </dgm:pt>
    <dgm:pt modelId="{429C0B98-DA52-4773-809C-AA6EC07EA653}" type="pres">
      <dgm:prSet presAssocID="{131A71EC-DA92-4B2E-8D30-4E1ED3933FB4}" presName="rootComposite" presStyleCnt="0"/>
      <dgm:spPr/>
    </dgm:pt>
    <dgm:pt modelId="{9D784B6F-9A5D-47C7-AD89-EF8AE6DB1211}" type="pres">
      <dgm:prSet presAssocID="{131A71EC-DA92-4B2E-8D30-4E1ED3933FB4}" presName="rootText" presStyleLbl="node3" presStyleIdx="2" presStyleCnt="29">
        <dgm:presLayoutVars>
          <dgm:chPref val="3"/>
        </dgm:presLayoutVars>
      </dgm:prSet>
      <dgm:spPr/>
    </dgm:pt>
    <dgm:pt modelId="{35EDCD46-F77F-45CB-A131-1108E2EAA8AB}" type="pres">
      <dgm:prSet presAssocID="{131A71EC-DA92-4B2E-8D30-4E1ED3933FB4}" presName="rootConnector" presStyleLbl="node3" presStyleIdx="2" presStyleCnt="29"/>
      <dgm:spPr/>
    </dgm:pt>
    <dgm:pt modelId="{2F89175A-C656-44F6-885F-4CBE53E14637}" type="pres">
      <dgm:prSet presAssocID="{131A71EC-DA92-4B2E-8D30-4E1ED3933FB4}" presName="hierChild4" presStyleCnt="0"/>
      <dgm:spPr/>
    </dgm:pt>
    <dgm:pt modelId="{8CF53EFB-7916-4CC5-B77C-C368F614BE82}" type="pres">
      <dgm:prSet presAssocID="{131A71EC-DA92-4B2E-8D30-4E1ED3933FB4}" presName="hierChild5" presStyleCnt="0"/>
      <dgm:spPr/>
    </dgm:pt>
    <dgm:pt modelId="{67DDF487-E178-42DC-88C4-306DA455F28E}" type="pres">
      <dgm:prSet presAssocID="{54BD7D8E-C5EF-459B-AB28-96936A19A827}" presName="hierChild5" presStyleCnt="0"/>
      <dgm:spPr/>
    </dgm:pt>
    <dgm:pt modelId="{2749D681-023B-4442-9D98-A19491F98CD6}" type="pres">
      <dgm:prSet presAssocID="{E126587A-5433-4D71-ABB3-BD6E1EA6B53B}" presName="Name37" presStyleLbl="parChTrans1D2" presStyleIdx="1" presStyleCnt="7"/>
      <dgm:spPr/>
    </dgm:pt>
    <dgm:pt modelId="{A36BDC3F-FAC3-4136-A4DD-1E19C56D06FA}" type="pres">
      <dgm:prSet presAssocID="{4F8D0697-DD26-45DA-8587-E25F9C720C31}" presName="hierRoot2" presStyleCnt="0">
        <dgm:presLayoutVars>
          <dgm:hierBranch val="init"/>
        </dgm:presLayoutVars>
      </dgm:prSet>
      <dgm:spPr/>
    </dgm:pt>
    <dgm:pt modelId="{1107BBF4-8DAF-4E26-B2CD-80796E465292}" type="pres">
      <dgm:prSet presAssocID="{4F8D0697-DD26-45DA-8587-E25F9C720C31}" presName="rootComposite" presStyleCnt="0"/>
      <dgm:spPr/>
    </dgm:pt>
    <dgm:pt modelId="{92FCFAFE-AA03-4C4F-89A8-9C8BDB9EF080}" type="pres">
      <dgm:prSet presAssocID="{4F8D0697-DD26-45DA-8587-E25F9C720C31}" presName="rootText" presStyleLbl="node2" presStyleIdx="1" presStyleCnt="7">
        <dgm:presLayoutVars>
          <dgm:chPref val="3"/>
        </dgm:presLayoutVars>
      </dgm:prSet>
      <dgm:spPr/>
    </dgm:pt>
    <dgm:pt modelId="{51626C1C-A1B9-41AD-A16D-053B3CAF4144}" type="pres">
      <dgm:prSet presAssocID="{4F8D0697-DD26-45DA-8587-E25F9C720C31}" presName="rootConnector" presStyleLbl="node2" presStyleIdx="1" presStyleCnt="7"/>
      <dgm:spPr/>
    </dgm:pt>
    <dgm:pt modelId="{41283220-BFCF-4D90-8B3D-5174CF221B26}" type="pres">
      <dgm:prSet presAssocID="{4F8D0697-DD26-45DA-8587-E25F9C720C31}" presName="hierChild4" presStyleCnt="0"/>
      <dgm:spPr/>
    </dgm:pt>
    <dgm:pt modelId="{E9E54F60-BC87-417C-9AF2-E8F328C853D2}" type="pres">
      <dgm:prSet presAssocID="{63917F68-44A3-49BA-9C28-B7B1C3938764}" presName="Name37" presStyleLbl="parChTrans1D3" presStyleIdx="3" presStyleCnt="29"/>
      <dgm:spPr/>
    </dgm:pt>
    <dgm:pt modelId="{E125CE5C-F474-4F56-8C0C-A3B328700341}" type="pres">
      <dgm:prSet presAssocID="{2C5B7F07-554E-46BE-96D3-1836978B5ED5}" presName="hierRoot2" presStyleCnt="0">
        <dgm:presLayoutVars>
          <dgm:hierBranch val="init"/>
        </dgm:presLayoutVars>
      </dgm:prSet>
      <dgm:spPr/>
    </dgm:pt>
    <dgm:pt modelId="{8E6C63A8-0F6A-4FEF-A95C-D0C9DBE4761D}" type="pres">
      <dgm:prSet presAssocID="{2C5B7F07-554E-46BE-96D3-1836978B5ED5}" presName="rootComposite" presStyleCnt="0"/>
      <dgm:spPr/>
    </dgm:pt>
    <dgm:pt modelId="{44AADE09-1936-46DF-B59D-E5047D5F6026}" type="pres">
      <dgm:prSet presAssocID="{2C5B7F07-554E-46BE-96D3-1836978B5ED5}" presName="rootText" presStyleLbl="node3" presStyleIdx="3" presStyleCnt="29">
        <dgm:presLayoutVars>
          <dgm:chPref val="3"/>
        </dgm:presLayoutVars>
      </dgm:prSet>
      <dgm:spPr/>
    </dgm:pt>
    <dgm:pt modelId="{5777C434-813F-436D-B638-0B3C9EF4A7FF}" type="pres">
      <dgm:prSet presAssocID="{2C5B7F07-554E-46BE-96D3-1836978B5ED5}" presName="rootConnector" presStyleLbl="node3" presStyleIdx="3" presStyleCnt="29"/>
      <dgm:spPr/>
    </dgm:pt>
    <dgm:pt modelId="{ECC6A492-45C3-475F-A3C8-0EE2C4C5FF16}" type="pres">
      <dgm:prSet presAssocID="{2C5B7F07-554E-46BE-96D3-1836978B5ED5}" presName="hierChild4" presStyleCnt="0"/>
      <dgm:spPr/>
    </dgm:pt>
    <dgm:pt modelId="{CD678CCC-BB71-469D-AC2A-A8764CE517C6}" type="pres">
      <dgm:prSet presAssocID="{2C5B7F07-554E-46BE-96D3-1836978B5ED5}" presName="hierChild5" presStyleCnt="0"/>
      <dgm:spPr/>
    </dgm:pt>
    <dgm:pt modelId="{06D6A751-62BA-4C37-B364-85DD163019DA}" type="pres">
      <dgm:prSet presAssocID="{AE3424D4-567C-4F1F-8991-D4797A58A9D7}" presName="Name37" presStyleLbl="parChTrans1D3" presStyleIdx="4" presStyleCnt="29"/>
      <dgm:spPr/>
    </dgm:pt>
    <dgm:pt modelId="{18DDD3A7-9775-41CB-BF95-0242A3A596BB}" type="pres">
      <dgm:prSet presAssocID="{06B9C998-21D6-4BFF-8C40-69FBF9A992B8}" presName="hierRoot2" presStyleCnt="0">
        <dgm:presLayoutVars>
          <dgm:hierBranch val="init"/>
        </dgm:presLayoutVars>
      </dgm:prSet>
      <dgm:spPr/>
    </dgm:pt>
    <dgm:pt modelId="{F6B51229-7E48-42FA-BF75-44FC5048C326}" type="pres">
      <dgm:prSet presAssocID="{06B9C998-21D6-4BFF-8C40-69FBF9A992B8}" presName="rootComposite" presStyleCnt="0"/>
      <dgm:spPr/>
    </dgm:pt>
    <dgm:pt modelId="{31A518A1-D192-4F58-B011-B422A69E4A9E}" type="pres">
      <dgm:prSet presAssocID="{06B9C998-21D6-4BFF-8C40-69FBF9A992B8}" presName="rootText" presStyleLbl="node3" presStyleIdx="4" presStyleCnt="29">
        <dgm:presLayoutVars>
          <dgm:chPref val="3"/>
        </dgm:presLayoutVars>
      </dgm:prSet>
      <dgm:spPr/>
    </dgm:pt>
    <dgm:pt modelId="{5FA46221-7C39-444E-95F5-3DF168E05944}" type="pres">
      <dgm:prSet presAssocID="{06B9C998-21D6-4BFF-8C40-69FBF9A992B8}" presName="rootConnector" presStyleLbl="node3" presStyleIdx="4" presStyleCnt="29"/>
      <dgm:spPr/>
    </dgm:pt>
    <dgm:pt modelId="{32822BC9-1843-44A0-9EF4-6484F403DEED}" type="pres">
      <dgm:prSet presAssocID="{06B9C998-21D6-4BFF-8C40-69FBF9A992B8}" presName="hierChild4" presStyleCnt="0"/>
      <dgm:spPr/>
    </dgm:pt>
    <dgm:pt modelId="{8731A089-CFE7-4ECA-BF74-6B80A4800238}" type="pres">
      <dgm:prSet presAssocID="{06B9C998-21D6-4BFF-8C40-69FBF9A992B8}" presName="hierChild5" presStyleCnt="0"/>
      <dgm:spPr/>
    </dgm:pt>
    <dgm:pt modelId="{F6E3D84D-BAC9-40DF-A74D-4488B2971A43}" type="pres">
      <dgm:prSet presAssocID="{B592A6E2-3E2B-479F-A60A-6CCAC53DB1E5}" presName="Name37" presStyleLbl="parChTrans1D3" presStyleIdx="5" presStyleCnt="29"/>
      <dgm:spPr/>
    </dgm:pt>
    <dgm:pt modelId="{F6D92C62-9ACE-453A-9EB7-05578F3A2801}" type="pres">
      <dgm:prSet presAssocID="{5EB56FE4-ABFD-48B0-AA89-828DFF26BD90}" presName="hierRoot2" presStyleCnt="0">
        <dgm:presLayoutVars>
          <dgm:hierBranch val="init"/>
        </dgm:presLayoutVars>
      </dgm:prSet>
      <dgm:spPr/>
    </dgm:pt>
    <dgm:pt modelId="{E7DF20AE-2127-433E-8FA1-6E309116C465}" type="pres">
      <dgm:prSet presAssocID="{5EB56FE4-ABFD-48B0-AA89-828DFF26BD90}" presName="rootComposite" presStyleCnt="0"/>
      <dgm:spPr/>
    </dgm:pt>
    <dgm:pt modelId="{2626554E-FD89-4E66-BDC8-AF206FAFD6F7}" type="pres">
      <dgm:prSet presAssocID="{5EB56FE4-ABFD-48B0-AA89-828DFF26BD90}" presName="rootText" presStyleLbl="node3" presStyleIdx="5" presStyleCnt="29">
        <dgm:presLayoutVars>
          <dgm:chPref val="3"/>
        </dgm:presLayoutVars>
      </dgm:prSet>
      <dgm:spPr/>
    </dgm:pt>
    <dgm:pt modelId="{2A574830-D902-4D60-8A3A-A86102DC6D51}" type="pres">
      <dgm:prSet presAssocID="{5EB56FE4-ABFD-48B0-AA89-828DFF26BD90}" presName="rootConnector" presStyleLbl="node3" presStyleIdx="5" presStyleCnt="29"/>
      <dgm:spPr/>
    </dgm:pt>
    <dgm:pt modelId="{8E1577C5-5CB5-4E14-8E69-BA699FD1B70C}" type="pres">
      <dgm:prSet presAssocID="{5EB56FE4-ABFD-48B0-AA89-828DFF26BD90}" presName="hierChild4" presStyleCnt="0"/>
      <dgm:spPr/>
    </dgm:pt>
    <dgm:pt modelId="{6B4D10FF-6A4C-4B6F-A134-6CA2C007127F}" type="pres">
      <dgm:prSet presAssocID="{5EB56FE4-ABFD-48B0-AA89-828DFF26BD90}" presName="hierChild5" presStyleCnt="0"/>
      <dgm:spPr/>
    </dgm:pt>
    <dgm:pt modelId="{F8A7FCF9-9F5E-45E6-86A3-B74581AF3CB7}" type="pres">
      <dgm:prSet presAssocID="{9A768EB5-742C-47F1-89B5-604C542E71EA}" presName="Name37" presStyleLbl="parChTrans1D3" presStyleIdx="6" presStyleCnt="29"/>
      <dgm:spPr/>
    </dgm:pt>
    <dgm:pt modelId="{6F71A420-1774-4BD8-B3B5-39F0F8071D31}" type="pres">
      <dgm:prSet presAssocID="{2BDD57F1-B74E-4A18-9811-A077289356A4}" presName="hierRoot2" presStyleCnt="0">
        <dgm:presLayoutVars>
          <dgm:hierBranch val="init"/>
        </dgm:presLayoutVars>
      </dgm:prSet>
      <dgm:spPr/>
    </dgm:pt>
    <dgm:pt modelId="{C4E16C23-EFB6-4409-B709-C76B6C7A24B1}" type="pres">
      <dgm:prSet presAssocID="{2BDD57F1-B74E-4A18-9811-A077289356A4}" presName="rootComposite" presStyleCnt="0"/>
      <dgm:spPr/>
    </dgm:pt>
    <dgm:pt modelId="{5F547BB0-745B-4CBE-B3CF-9E66D7FB407C}" type="pres">
      <dgm:prSet presAssocID="{2BDD57F1-B74E-4A18-9811-A077289356A4}" presName="rootText" presStyleLbl="node3" presStyleIdx="6" presStyleCnt="29">
        <dgm:presLayoutVars>
          <dgm:chPref val="3"/>
        </dgm:presLayoutVars>
      </dgm:prSet>
      <dgm:spPr/>
    </dgm:pt>
    <dgm:pt modelId="{91531AE8-435D-4640-9FE5-25AED1977E95}" type="pres">
      <dgm:prSet presAssocID="{2BDD57F1-B74E-4A18-9811-A077289356A4}" presName="rootConnector" presStyleLbl="node3" presStyleIdx="6" presStyleCnt="29"/>
      <dgm:spPr/>
    </dgm:pt>
    <dgm:pt modelId="{A115CEF8-63B5-4A45-9EEB-802C2710D361}" type="pres">
      <dgm:prSet presAssocID="{2BDD57F1-B74E-4A18-9811-A077289356A4}" presName="hierChild4" presStyleCnt="0"/>
      <dgm:spPr/>
    </dgm:pt>
    <dgm:pt modelId="{41A8817E-4BAC-4F78-9723-A511E632BF6C}" type="pres">
      <dgm:prSet presAssocID="{2BDD57F1-B74E-4A18-9811-A077289356A4}" presName="hierChild5" presStyleCnt="0"/>
      <dgm:spPr/>
    </dgm:pt>
    <dgm:pt modelId="{2C8FC297-8D2A-47F3-BE46-6373967FB813}" type="pres">
      <dgm:prSet presAssocID="{9D329AA9-A6B7-41BD-B9BD-57F57CA52EB3}" presName="Name37" presStyleLbl="parChTrans1D3" presStyleIdx="7" presStyleCnt="29"/>
      <dgm:spPr/>
    </dgm:pt>
    <dgm:pt modelId="{5D657DCC-B6E4-486F-9712-746D4498667D}" type="pres">
      <dgm:prSet presAssocID="{46E64ADC-94AE-4027-8D2C-C5EF1D15B31E}" presName="hierRoot2" presStyleCnt="0">
        <dgm:presLayoutVars>
          <dgm:hierBranch val="init"/>
        </dgm:presLayoutVars>
      </dgm:prSet>
      <dgm:spPr/>
    </dgm:pt>
    <dgm:pt modelId="{05F4AA07-62BE-4BD7-A3C2-ECCCE06EEF7E}" type="pres">
      <dgm:prSet presAssocID="{46E64ADC-94AE-4027-8D2C-C5EF1D15B31E}" presName="rootComposite" presStyleCnt="0"/>
      <dgm:spPr/>
    </dgm:pt>
    <dgm:pt modelId="{24A34F8A-9B95-4AB8-91B9-237B74933D24}" type="pres">
      <dgm:prSet presAssocID="{46E64ADC-94AE-4027-8D2C-C5EF1D15B31E}" presName="rootText" presStyleLbl="node3" presStyleIdx="7" presStyleCnt="29">
        <dgm:presLayoutVars>
          <dgm:chPref val="3"/>
        </dgm:presLayoutVars>
      </dgm:prSet>
      <dgm:spPr/>
    </dgm:pt>
    <dgm:pt modelId="{D37088F5-7A46-4A42-936F-6EEEAC62BFDC}" type="pres">
      <dgm:prSet presAssocID="{46E64ADC-94AE-4027-8D2C-C5EF1D15B31E}" presName="rootConnector" presStyleLbl="node3" presStyleIdx="7" presStyleCnt="29"/>
      <dgm:spPr/>
    </dgm:pt>
    <dgm:pt modelId="{6B174FE0-8053-43FC-A440-488007A5EDEA}" type="pres">
      <dgm:prSet presAssocID="{46E64ADC-94AE-4027-8D2C-C5EF1D15B31E}" presName="hierChild4" presStyleCnt="0"/>
      <dgm:spPr/>
    </dgm:pt>
    <dgm:pt modelId="{86CB5990-DE9C-4B0A-A8D7-0F13276108CB}" type="pres">
      <dgm:prSet presAssocID="{46E64ADC-94AE-4027-8D2C-C5EF1D15B31E}" presName="hierChild5" presStyleCnt="0"/>
      <dgm:spPr/>
    </dgm:pt>
    <dgm:pt modelId="{A60008F0-67CD-4CB9-B615-49ABDAD071BD}" type="pres">
      <dgm:prSet presAssocID="{4F8D0697-DD26-45DA-8587-E25F9C720C31}" presName="hierChild5" presStyleCnt="0"/>
      <dgm:spPr/>
    </dgm:pt>
    <dgm:pt modelId="{ECDE34BC-EAA0-4C60-8CB9-FCEEE72B666B}" type="pres">
      <dgm:prSet presAssocID="{08BE954C-6DF6-4F8C-A47F-AC5C60A54CAE}" presName="Name37" presStyleLbl="parChTrans1D2" presStyleIdx="2" presStyleCnt="7"/>
      <dgm:spPr/>
    </dgm:pt>
    <dgm:pt modelId="{F3E737AD-F333-42BB-A215-B617A6739D8C}" type="pres">
      <dgm:prSet presAssocID="{F24EB648-32D1-4E8B-AB1D-D4F1DFD4DC5A}" presName="hierRoot2" presStyleCnt="0">
        <dgm:presLayoutVars>
          <dgm:hierBranch val="init"/>
        </dgm:presLayoutVars>
      </dgm:prSet>
      <dgm:spPr/>
    </dgm:pt>
    <dgm:pt modelId="{2AD6AEF7-5C90-4550-8C54-51FD726F2A55}" type="pres">
      <dgm:prSet presAssocID="{F24EB648-32D1-4E8B-AB1D-D4F1DFD4DC5A}" presName="rootComposite" presStyleCnt="0"/>
      <dgm:spPr/>
    </dgm:pt>
    <dgm:pt modelId="{1AC09A10-F5CE-4FAF-8BA0-8DA0B8C13593}" type="pres">
      <dgm:prSet presAssocID="{F24EB648-32D1-4E8B-AB1D-D4F1DFD4DC5A}" presName="rootText" presStyleLbl="node2" presStyleIdx="2" presStyleCnt="7">
        <dgm:presLayoutVars>
          <dgm:chPref val="3"/>
        </dgm:presLayoutVars>
      </dgm:prSet>
      <dgm:spPr/>
    </dgm:pt>
    <dgm:pt modelId="{C468ED36-2781-427C-9A41-5DDE2303CECB}" type="pres">
      <dgm:prSet presAssocID="{F24EB648-32D1-4E8B-AB1D-D4F1DFD4DC5A}" presName="rootConnector" presStyleLbl="node2" presStyleIdx="2" presStyleCnt="7"/>
      <dgm:spPr/>
    </dgm:pt>
    <dgm:pt modelId="{8D2CE618-7DBB-4C6F-95F0-85B63B44C742}" type="pres">
      <dgm:prSet presAssocID="{F24EB648-32D1-4E8B-AB1D-D4F1DFD4DC5A}" presName="hierChild4" presStyleCnt="0"/>
      <dgm:spPr/>
    </dgm:pt>
    <dgm:pt modelId="{E4237A33-0611-4662-A3B1-861B8C0C7DA2}" type="pres">
      <dgm:prSet presAssocID="{09990ACF-5BFE-4280-A2DD-8D9E947E3360}" presName="Name37" presStyleLbl="parChTrans1D3" presStyleIdx="8" presStyleCnt="29"/>
      <dgm:spPr/>
    </dgm:pt>
    <dgm:pt modelId="{83FD2DE6-D35A-4518-AF99-6A21D03C60BB}" type="pres">
      <dgm:prSet presAssocID="{1D51FC4D-DE6F-4AFB-803B-6825F2B00666}" presName="hierRoot2" presStyleCnt="0">
        <dgm:presLayoutVars>
          <dgm:hierBranch val="init"/>
        </dgm:presLayoutVars>
      </dgm:prSet>
      <dgm:spPr/>
    </dgm:pt>
    <dgm:pt modelId="{75B20C22-0240-4F33-831B-9DF2A5203D0A}" type="pres">
      <dgm:prSet presAssocID="{1D51FC4D-DE6F-4AFB-803B-6825F2B00666}" presName="rootComposite" presStyleCnt="0"/>
      <dgm:spPr/>
    </dgm:pt>
    <dgm:pt modelId="{EF924A91-9FAB-4286-80F9-16C3B6D7B310}" type="pres">
      <dgm:prSet presAssocID="{1D51FC4D-DE6F-4AFB-803B-6825F2B00666}" presName="rootText" presStyleLbl="node3" presStyleIdx="8" presStyleCnt="29">
        <dgm:presLayoutVars>
          <dgm:chPref val="3"/>
        </dgm:presLayoutVars>
      </dgm:prSet>
      <dgm:spPr/>
    </dgm:pt>
    <dgm:pt modelId="{65E06F68-D39C-4D1B-B202-517ECD631034}" type="pres">
      <dgm:prSet presAssocID="{1D51FC4D-DE6F-4AFB-803B-6825F2B00666}" presName="rootConnector" presStyleLbl="node3" presStyleIdx="8" presStyleCnt="29"/>
      <dgm:spPr/>
    </dgm:pt>
    <dgm:pt modelId="{AB025C94-4B80-429F-94FF-263FFB227E6D}" type="pres">
      <dgm:prSet presAssocID="{1D51FC4D-DE6F-4AFB-803B-6825F2B00666}" presName="hierChild4" presStyleCnt="0"/>
      <dgm:spPr/>
    </dgm:pt>
    <dgm:pt modelId="{EE1D09DA-DD20-4CE5-AF01-0559120F5463}" type="pres">
      <dgm:prSet presAssocID="{1D51FC4D-DE6F-4AFB-803B-6825F2B00666}" presName="hierChild5" presStyleCnt="0"/>
      <dgm:spPr/>
    </dgm:pt>
    <dgm:pt modelId="{85D2AA2E-9612-4608-B97F-32802F314BB3}" type="pres">
      <dgm:prSet presAssocID="{B9278B2D-F6DB-469D-8E3E-5A0DBB404AA2}" presName="Name37" presStyleLbl="parChTrans1D3" presStyleIdx="9" presStyleCnt="29"/>
      <dgm:spPr/>
    </dgm:pt>
    <dgm:pt modelId="{2B07E64D-F70C-4B88-90D9-1EFA4B4A68ED}" type="pres">
      <dgm:prSet presAssocID="{9AB4AE77-1EF2-4318-BE17-FA61B85786DD}" presName="hierRoot2" presStyleCnt="0">
        <dgm:presLayoutVars>
          <dgm:hierBranch val="init"/>
        </dgm:presLayoutVars>
      </dgm:prSet>
      <dgm:spPr/>
    </dgm:pt>
    <dgm:pt modelId="{5031D164-C544-44DB-BEE3-82384E8188F0}" type="pres">
      <dgm:prSet presAssocID="{9AB4AE77-1EF2-4318-BE17-FA61B85786DD}" presName="rootComposite" presStyleCnt="0"/>
      <dgm:spPr/>
    </dgm:pt>
    <dgm:pt modelId="{40055670-6A49-4EAF-A371-2C427CBED117}" type="pres">
      <dgm:prSet presAssocID="{9AB4AE77-1EF2-4318-BE17-FA61B85786DD}" presName="rootText" presStyleLbl="node3" presStyleIdx="9" presStyleCnt="29">
        <dgm:presLayoutVars>
          <dgm:chPref val="3"/>
        </dgm:presLayoutVars>
      </dgm:prSet>
      <dgm:spPr/>
    </dgm:pt>
    <dgm:pt modelId="{68B0448D-05F1-4FF9-A5B2-54F202DB2590}" type="pres">
      <dgm:prSet presAssocID="{9AB4AE77-1EF2-4318-BE17-FA61B85786DD}" presName="rootConnector" presStyleLbl="node3" presStyleIdx="9" presStyleCnt="29"/>
      <dgm:spPr/>
    </dgm:pt>
    <dgm:pt modelId="{2B19CED6-930E-4868-8744-FBA851865140}" type="pres">
      <dgm:prSet presAssocID="{9AB4AE77-1EF2-4318-BE17-FA61B85786DD}" presName="hierChild4" presStyleCnt="0"/>
      <dgm:spPr/>
    </dgm:pt>
    <dgm:pt modelId="{C927942E-EDD1-4976-B5B9-B140767B569D}" type="pres">
      <dgm:prSet presAssocID="{9AB4AE77-1EF2-4318-BE17-FA61B85786DD}" presName="hierChild5" presStyleCnt="0"/>
      <dgm:spPr/>
    </dgm:pt>
    <dgm:pt modelId="{AC5A99CF-EB7C-497E-AF18-EAA739F6A8ED}" type="pres">
      <dgm:prSet presAssocID="{91C74D9B-9105-45C5-9EC5-2B8160DE23A4}" presName="Name37" presStyleLbl="parChTrans1D3" presStyleIdx="10" presStyleCnt="29"/>
      <dgm:spPr/>
    </dgm:pt>
    <dgm:pt modelId="{314AFCC0-E32A-4481-974E-F7C48208B033}" type="pres">
      <dgm:prSet presAssocID="{EB382BE2-236F-41A8-92A7-FFDAA388C782}" presName="hierRoot2" presStyleCnt="0">
        <dgm:presLayoutVars>
          <dgm:hierBranch val="init"/>
        </dgm:presLayoutVars>
      </dgm:prSet>
      <dgm:spPr/>
    </dgm:pt>
    <dgm:pt modelId="{F6F10062-BBDC-448C-8BF9-75E603C07659}" type="pres">
      <dgm:prSet presAssocID="{EB382BE2-236F-41A8-92A7-FFDAA388C782}" presName="rootComposite" presStyleCnt="0"/>
      <dgm:spPr/>
    </dgm:pt>
    <dgm:pt modelId="{93374584-5220-499E-A866-C71646C42069}" type="pres">
      <dgm:prSet presAssocID="{EB382BE2-236F-41A8-92A7-FFDAA388C782}" presName="rootText" presStyleLbl="node3" presStyleIdx="10" presStyleCnt="29">
        <dgm:presLayoutVars>
          <dgm:chPref val="3"/>
        </dgm:presLayoutVars>
      </dgm:prSet>
      <dgm:spPr/>
    </dgm:pt>
    <dgm:pt modelId="{A491B154-90A4-42E8-BEDC-380B1AB49CC0}" type="pres">
      <dgm:prSet presAssocID="{EB382BE2-236F-41A8-92A7-FFDAA388C782}" presName="rootConnector" presStyleLbl="node3" presStyleIdx="10" presStyleCnt="29"/>
      <dgm:spPr/>
    </dgm:pt>
    <dgm:pt modelId="{15E33846-0A6E-438E-9C6C-F7C049B0E303}" type="pres">
      <dgm:prSet presAssocID="{EB382BE2-236F-41A8-92A7-FFDAA388C782}" presName="hierChild4" presStyleCnt="0"/>
      <dgm:spPr/>
    </dgm:pt>
    <dgm:pt modelId="{D246301D-E373-4057-A58F-13252E6F9225}" type="pres">
      <dgm:prSet presAssocID="{EB382BE2-236F-41A8-92A7-FFDAA388C782}" presName="hierChild5" presStyleCnt="0"/>
      <dgm:spPr/>
    </dgm:pt>
    <dgm:pt modelId="{613716B4-9953-4CAD-911B-0681DF488943}" type="pres">
      <dgm:prSet presAssocID="{C48BD838-00D4-4C56-92B8-249E14656062}" presName="Name37" presStyleLbl="parChTrans1D3" presStyleIdx="11" presStyleCnt="29"/>
      <dgm:spPr/>
    </dgm:pt>
    <dgm:pt modelId="{ED97D837-4FEC-43EA-A3E2-EA9E9D5BC590}" type="pres">
      <dgm:prSet presAssocID="{A9A75E0E-C139-4F8E-9CF7-C189FC25554F}" presName="hierRoot2" presStyleCnt="0">
        <dgm:presLayoutVars>
          <dgm:hierBranch val="init"/>
        </dgm:presLayoutVars>
      </dgm:prSet>
      <dgm:spPr/>
    </dgm:pt>
    <dgm:pt modelId="{06D48C32-701B-4158-8C54-88236DD790F1}" type="pres">
      <dgm:prSet presAssocID="{A9A75E0E-C139-4F8E-9CF7-C189FC25554F}" presName="rootComposite" presStyleCnt="0"/>
      <dgm:spPr/>
    </dgm:pt>
    <dgm:pt modelId="{37263097-0587-4E9A-8AD6-7623D1B9F816}" type="pres">
      <dgm:prSet presAssocID="{A9A75E0E-C139-4F8E-9CF7-C189FC25554F}" presName="rootText" presStyleLbl="node3" presStyleIdx="11" presStyleCnt="29">
        <dgm:presLayoutVars>
          <dgm:chPref val="3"/>
        </dgm:presLayoutVars>
      </dgm:prSet>
      <dgm:spPr/>
    </dgm:pt>
    <dgm:pt modelId="{581A57A4-C2D2-4F3E-A659-6B344E75526A}" type="pres">
      <dgm:prSet presAssocID="{A9A75E0E-C139-4F8E-9CF7-C189FC25554F}" presName="rootConnector" presStyleLbl="node3" presStyleIdx="11" presStyleCnt="29"/>
      <dgm:spPr/>
    </dgm:pt>
    <dgm:pt modelId="{5F9F2F15-2DFD-40F4-9A84-865F5AB60B16}" type="pres">
      <dgm:prSet presAssocID="{A9A75E0E-C139-4F8E-9CF7-C189FC25554F}" presName="hierChild4" presStyleCnt="0"/>
      <dgm:spPr/>
    </dgm:pt>
    <dgm:pt modelId="{B2919321-194F-443B-869B-4C99E4866659}" type="pres">
      <dgm:prSet presAssocID="{A9A75E0E-C139-4F8E-9CF7-C189FC25554F}" presName="hierChild5" presStyleCnt="0"/>
      <dgm:spPr/>
    </dgm:pt>
    <dgm:pt modelId="{1A8B7D1A-6C5A-4CEA-BAAD-434B4254FC92}" type="pres">
      <dgm:prSet presAssocID="{9DFA9FD9-8180-495F-9726-59031E414D9B}" presName="Name37" presStyleLbl="parChTrans1D3" presStyleIdx="12" presStyleCnt="29"/>
      <dgm:spPr/>
    </dgm:pt>
    <dgm:pt modelId="{D1F164FC-9BA1-4C8C-A124-C9E146830B42}" type="pres">
      <dgm:prSet presAssocID="{5409ACD6-9C16-4A05-BE9C-A8D10FE5DCEA}" presName="hierRoot2" presStyleCnt="0">
        <dgm:presLayoutVars>
          <dgm:hierBranch val="init"/>
        </dgm:presLayoutVars>
      </dgm:prSet>
      <dgm:spPr/>
    </dgm:pt>
    <dgm:pt modelId="{2D3FFA0C-FCA7-454F-9C73-28B27CF6CFA1}" type="pres">
      <dgm:prSet presAssocID="{5409ACD6-9C16-4A05-BE9C-A8D10FE5DCEA}" presName="rootComposite" presStyleCnt="0"/>
      <dgm:spPr/>
    </dgm:pt>
    <dgm:pt modelId="{FC807C1A-9C22-4EA0-8836-47AF8AD62027}" type="pres">
      <dgm:prSet presAssocID="{5409ACD6-9C16-4A05-BE9C-A8D10FE5DCEA}" presName="rootText" presStyleLbl="node3" presStyleIdx="12" presStyleCnt="29">
        <dgm:presLayoutVars>
          <dgm:chPref val="3"/>
        </dgm:presLayoutVars>
      </dgm:prSet>
      <dgm:spPr/>
    </dgm:pt>
    <dgm:pt modelId="{4B574967-4D67-4D52-BE2A-F3A3E79AF1F6}" type="pres">
      <dgm:prSet presAssocID="{5409ACD6-9C16-4A05-BE9C-A8D10FE5DCEA}" presName="rootConnector" presStyleLbl="node3" presStyleIdx="12" presStyleCnt="29"/>
      <dgm:spPr/>
    </dgm:pt>
    <dgm:pt modelId="{F6AF0AD0-416A-4C6F-93BA-D32947466696}" type="pres">
      <dgm:prSet presAssocID="{5409ACD6-9C16-4A05-BE9C-A8D10FE5DCEA}" presName="hierChild4" presStyleCnt="0"/>
      <dgm:spPr/>
    </dgm:pt>
    <dgm:pt modelId="{F30082EF-3AFD-49B0-BCEA-F00DDA26C357}" type="pres">
      <dgm:prSet presAssocID="{5409ACD6-9C16-4A05-BE9C-A8D10FE5DCEA}" presName="hierChild5" presStyleCnt="0"/>
      <dgm:spPr/>
    </dgm:pt>
    <dgm:pt modelId="{E321C097-7668-4C70-BC08-FE732DA6B2F2}" type="pres">
      <dgm:prSet presAssocID="{F24EB648-32D1-4E8B-AB1D-D4F1DFD4DC5A}" presName="hierChild5" presStyleCnt="0"/>
      <dgm:spPr/>
    </dgm:pt>
    <dgm:pt modelId="{7667F377-E83E-4D7B-9D32-97EEFA8CFB3F}" type="pres">
      <dgm:prSet presAssocID="{BDFA1EE1-18B2-4B61-B30F-ED1574E7C0F8}" presName="Name37" presStyleLbl="parChTrans1D2" presStyleIdx="3" presStyleCnt="7"/>
      <dgm:spPr/>
    </dgm:pt>
    <dgm:pt modelId="{9C78E9E1-2A57-4421-A48E-D7CA059FC190}" type="pres">
      <dgm:prSet presAssocID="{BC34B023-ECF1-4ABA-84A0-457299B77CC1}" presName="hierRoot2" presStyleCnt="0">
        <dgm:presLayoutVars>
          <dgm:hierBranch val="init"/>
        </dgm:presLayoutVars>
      </dgm:prSet>
      <dgm:spPr/>
    </dgm:pt>
    <dgm:pt modelId="{63379DCF-EDDD-4988-A47B-578883AD7607}" type="pres">
      <dgm:prSet presAssocID="{BC34B023-ECF1-4ABA-84A0-457299B77CC1}" presName="rootComposite" presStyleCnt="0"/>
      <dgm:spPr/>
    </dgm:pt>
    <dgm:pt modelId="{EAB49FE5-CBF5-44D4-A5FD-54394CAF3C29}" type="pres">
      <dgm:prSet presAssocID="{BC34B023-ECF1-4ABA-84A0-457299B77CC1}" presName="rootText" presStyleLbl="node2" presStyleIdx="3" presStyleCnt="7">
        <dgm:presLayoutVars>
          <dgm:chPref val="3"/>
        </dgm:presLayoutVars>
      </dgm:prSet>
      <dgm:spPr/>
    </dgm:pt>
    <dgm:pt modelId="{D100B062-7AD5-4C2B-B733-4FD02AF882E7}" type="pres">
      <dgm:prSet presAssocID="{BC34B023-ECF1-4ABA-84A0-457299B77CC1}" presName="rootConnector" presStyleLbl="node2" presStyleIdx="3" presStyleCnt="7"/>
      <dgm:spPr/>
    </dgm:pt>
    <dgm:pt modelId="{DFD37892-E3F6-44F6-9B7E-00C5A54BA305}" type="pres">
      <dgm:prSet presAssocID="{BC34B023-ECF1-4ABA-84A0-457299B77CC1}" presName="hierChild4" presStyleCnt="0"/>
      <dgm:spPr/>
    </dgm:pt>
    <dgm:pt modelId="{C5F64913-5DF3-4EB8-9160-383CED58AED8}" type="pres">
      <dgm:prSet presAssocID="{05FC97E7-4598-4A76-BADD-E0DB874F17A8}" presName="Name37" presStyleLbl="parChTrans1D3" presStyleIdx="13" presStyleCnt="29"/>
      <dgm:spPr/>
    </dgm:pt>
    <dgm:pt modelId="{889E5BF7-8980-4F84-B6BB-35B3BA0A06A8}" type="pres">
      <dgm:prSet presAssocID="{853BD75B-6D6D-45F9-BD37-945A478A75B4}" presName="hierRoot2" presStyleCnt="0">
        <dgm:presLayoutVars>
          <dgm:hierBranch val="init"/>
        </dgm:presLayoutVars>
      </dgm:prSet>
      <dgm:spPr/>
    </dgm:pt>
    <dgm:pt modelId="{6F71E2D2-81F0-4A3B-89C0-4F2665A960BF}" type="pres">
      <dgm:prSet presAssocID="{853BD75B-6D6D-45F9-BD37-945A478A75B4}" presName="rootComposite" presStyleCnt="0"/>
      <dgm:spPr/>
    </dgm:pt>
    <dgm:pt modelId="{54D5556D-9419-4D76-93D9-19C0B72EBB0F}" type="pres">
      <dgm:prSet presAssocID="{853BD75B-6D6D-45F9-BD37-945A478A75B4}" presName="rootText" presStyleLbl="node3" presStyleIdx="13" presStyleCnt="29">
        <dgm:presLayoutVars>
          <dgm:chPref val="3"/>
        </dgm:presLayoutVars>
      </dgm:prSet>
      <dgm:spPr/>
    </dgm:pt>
    <dgm:pt modelId="{14CEA587-DDE2-4866-8043-EC0E92CACE32}" type="pres">
      <dgm:prSet presAssocID="{853BD75B-6D6D-45F9-BD37-945A478A75B4}" presName="rootConnector" presStyleLbl="node3" presStyleIdx="13" presStyleCnt="29"/>
      <dgm:spPr/>
    </dgm:pt>
    <dgm:pt modelId="{DA30E351-7113-4471-8B35-D5E2C3D6E76E}" type="pres">
      <dgm:prSet presAssocID="{853BD75B-6D6D-45F9-BD37-945A478A75B4}" presName="hierChild4" presStyleCnt="0"/>
      <dgm:spPr/>
    </dgm:pt>
    <dgm:pt modelId="{DB539A1D-F84C-47D6-AA81-044B2189B112}" type="pres">
      <dgm:prSet presAssocID="{853BD75B-6D6D-45F9-BD37-945A478A75B4}" presName="hierChild5" presStyleCnt="0"/>
      <dgm:spPr/>
    </dgm:pt>
    <dgm:pt modelId="{A5FD3AEF-0D7B-4235-89D6-A5437AB5DB93}" type="pres">
      <dgm:prSet presAssocID="{BDE5F0FE-580D-4EBE-8E3A-81D63F0112D0}" presName="Name37" presStyleLbl="parChTrans1D3" presStyleIdx="14" presStyleCnt="29"/>
      <dgm:spPr/>
    </dgm:pt>
    <dgm:pt modelId="{CC38669C-E3EF-47D8-9260-8E588BBE81D4}" type="pres">
      <dgm:prSet presAssocID="{3EEFC9F4-2620-466F-AFE3-4BFE8BE08109}" presName="hierRoot2" presStyleCnt="0">
        <dgm:presLayoutVars>
          <dgm:hierBranch val="init"/>
        </dgm:presLayoutVars>
      </dgm:prSet>
      <dgm:spPr/>
    </dgm:pt>
    <dgm:pt modelId="{8F30BD1E-24FA-4600-B132-BB5E77677C3A}" type="pres">
      <dgm:prSet presAssocID="{3EEFC9F4-2620-466F-AFE3-4BFE8BE08109}" presName="rootComposite" presStyleCnt="0"/>
      <dgm:spPr/>
    </dgm:pt>
    <dgm:pt modelId="{C1552A09-96AA-42A7-A8A0-4D8807D77CAD}" type="pres">
      <dgm:prSet presAssocID="{3EEFC9F4-2620-466F-AFE3-4BFE8BE08109}" presName="rootText" presStyleLbl="node3" presStyleIdx="14" presStyleCnt="29">
        <dgm:presLayoutVars>
          <dgm:chPref val="3"/>
        </dgm:presLayoutVars>
      </dgm:prSet>
      <dgm:spPr/>
    </dgm:pt>
    <dgm:pt modelId="{C3B6809F-B80E-4E5B-98FC-9B98006683AF}" type="pres">
      <dgm:prSet presAssocID="{3EEFC9F4-2620-466F-AFE3-4BFE8BE08109}" presName="rootConnector" presStyleLbl="node3" presStyleIdx="14" presStyleCnt="29"/>
      <dgm:spPr/>
    </dgm:pt>
    <dgm:pt modelId="{9838332C-B7C7-4817-AFEA-8212131F9C19}" type="pres">
      <dgm:prSet presAssocID="{3EEFC9F4-2620-466F-AFE3-4BFE8BE08109}" presName="hierChild4" presStyleCnt="0"/>
      <dgm:spPr/>
    </dgm:pt>
    <dgm:pt modelId="{662FD1E8-1FC6-4DE8-AFD7-918D59DFE851}" type="pres">
      <dgm:prSet presAssocID="{3EEFC9F4-2620-466F-AFE3-4BFE8BE08109}" presName="hierChild5" presStyleCnt="0"/>
      <dgm:spPr/>
    </dgm:pt>
    <dgm:pt modelId="{056C16BC-C052-43A5-80B2-CAC0846D81AC}" type="pres">
      <dgm:prSet presAssocID="{F1B3365E-EBAF-4B25-B216-213EAB2C9AC3}" presName="Name37" presStyleLbl="parChTrans1D3" presStyleIdx="15" presStyleCnt="29"/>
      <dgm:spPr/>
    </dgm:pt>
    <dgm:pt modelId="{C133355D-9CDB-4300-B290-17E14E0F0554}" type="pres">
      <dgm:prSet presAssocID="{FD8FFAB3-1EDF-4EF4-BCB3-8D5D24A99307}" presName="hierRoot2" presStyleCnt="0">
        <dgm:presLayoutVars>
          <dgm:hierBranch val="init"/>
        </dgm:presLayoutVars>
      </dgm:prSet>
      <dgm:spPr/>
    </dgm:pt>
    <dgm:pt modelId="{148C229F-8DA6-4582-B934-0B4AC63AF218}" type="pres">
      <dgm:prSet presAssocID="{FD8FFAB3-1EDF-4EF4-BCB3-8D5D24A99307}" presName="rootComposite" presStyleCnt="0"/>
      <dgm:spPr/>
    </dgm:pt>
    <dgm:pt modelId="{B9CCF160-B6FB-4380-8851-2C6EC63F7C82}" type="pres">
      <dgm:prSet presAssocID="{FD8FFAB3-1EDF-4EF4-BCB3-8D5D24A99307}" presName="rootText" presStyleLbl="node3" presStyleIdx="15" presStyleCnt="29">
        <dgm:presLayoutVars>
          <dgm:chPref val="3"/>
        </dgm:presLayoutVars>
      </dgm:prSet>
      <dgm:spPr/>
    </dgm:pt>
    <dgm:pt modelId="{CE2747E2-A187-4D6A-BB3B-989A60E13369}" type="pres">
      <dgm:prSet presAssocID="{FD8FFAB3-1EDF-4EF4-BCB3-8D5D24A99307}" presName="rootConnector" presStyleLbl="node3" presStyleIdx="15" presStyleCnt="29"/>
      <dgm:spPr/>
    </dgm:pt>
    <dgm:pt modelId="{D4850B40-DBDD-4BE5-B178-89D0AB98C3B0}" type="pres">
      <dgm:prSet presAssocID="{FD8FFAB3-1EDF-4EF4-BCB3-8D5D24A99307}" presName="hierChild4" presStyleCnt="0"/>
      <dgm:spPr/>
    </dgm:pt>
    <dgm:pt modelId="{C8250B84-20DE-4435-9F12-19332642F5DB}" type="pres">
      <dgm:prSet presAssocID="{FD8FFAB3-1EDF-4EF4-BCB3-8D5D24A99307}" presName="hierChild5" presStyleCnt="0"/>
      <dgm:spPr/>
    </dgm:pt>
    <dgm:pt modelId="{4C0EC221-1377-42B6-982C-A73EBD1BF90F}" type="pres">
      <dgm:prSet presAssocID="{DE01FDBF-630E-43D2-AC4F-7A354E172074}" presName="Name37" presStyleLbl="parChTrans1D3" presStyleIdx="16" presStyleCnt="29"/>
      <dgm:spPr/>
    </dgm:pt>
    <dgm:pt modelId="{552EB04A-5362-4EA0-98E8-A0F49898BD98}" type="pres">
      <dgm:prSet presAssocID="{76359CC8-B115-4220-9F84-4C0457838165}" presName="hierRoot2" presStyleCnt="0">
        <dgm:presLayoutVars>
          <dgm:hierBranch val="init"/>
        </dgm:presLayoutVars>
      </dgm:prSet>
      <dgm:spPr/>
    </dgm:pt>
    <dgm:pt modelId="{45FC9913-422B-4EC8-8A7A-F4386D0D61A9}" type="pres">
      <dgm:prSet presAssocID="{76359CC8-B115-4220-9F84-4C0457838165}" presName="rootComposite" presStyleCnt="0"/>
      <dgm:spPr/>
    </dgm:pt>
    <dgm:pt modelId="{22CD31E7-3581-45CD-AC68-0A9662985B2F}" type="pres">
      <dgm:prSet presAssocID="{76359CC8-B115-4220-9F84-4C0457838165}" presName="rootText" presStyleLbl="node3" presStyleIdx="16" presStyleCnt="29">
        <dgm:presLayoutVars>
          <dgm:chPref val="3"/>
        </dgm:presLayoutVars>
      </dgm:prSet>
      <dgm:spPr/>
    </dgm:pt>
    <dgm:pt modelId="{028BB7B5-6C7E-4AD7-98B1-9EBCB27886B2}" type="pres">
      <dgm:prSet presAssocID="{76359CC8-B115-4220-9F84-4C0457838165}" presName="rootConnector" presStyleLbl="node3" presStyleIdx="16" presStyleCnt="29"/>
      <dgm:spPr/>
    </dgm:pt>
    <dgm:pt modelId="{B636A1C7-E0DB-45AB-87A7-2230408A5651}" type="pres">
      <dgm:prSet presAssocID="{76359CC8-B115-4220-9F84-4C0457838165}" presName="hierChild4" presStyleCnt="0"/>
      <dgm:spPr/>
    </dgm:pt>
    <dgm:pt modelId="{7DF27214-9762-47A0-9C90-B96D460DF2FB}" type="pres">
      <dgm:prSet presAssocID="{76359CC8-B115-4220-9F84-4C0457838165}" presName="hierChild5" presStyleCnt="0"/>
      <dgm:spPr/>
    </dgm:pt>
    <dgm:pt modelId="{8378906B-BD63-4684-8794-7294535BC69D}" type="pres">
      <dgm:prSet presAssocID="{0DF9FB13-3F17-45DC-9D47-9321A7160B6B}" presName="Name37" presStyleLbl="parChTrans1D3" presStyleIdx="17" presStyleCnt="29"/>
      <dgm:spPr/>
    </dgm:pt>
    <dgm:pt modelId="{660C6B54-5A8D-405D-A9A4-E5D76A7347B3}" type="pres">
      <dgm:prSet presAssocID="{C73951CE-B12C-4F86-97BA-11B687147FB3}" presName="hierRoot2" presStyleCnt="0">
        <dgm:presLayoutVars>
          <dgm:hierBranch val="init"/>
        </dgm:presLayoutVars>
      </dgm:prSet>
      <dgm:spPr/>
    </dgm:pt>
    <dgm:pt modelId="{DAE29AFF-1AE5-4562-B072-EEC85E912592}" type="pres">
      <dgm:prSet presAssocID="{C73951CE-B12C-4F86-97BA-11B687147FB3}" presName="rootComposite" presStyleCnt="0"/>
      <dgm:spPr/>
    </dgm:pt>
    <dgm:pt modelId="{586BD76A-1AFC-4D4C-9BA6-4FEA8DA3B62E}" type="pres">
      <dgm:prSet presAssocID="{C73951CE-B12C-4F86-97BA-11B687147FB3}" presName="rootText" presStyleLbl="node3" presStyleIdx="17" presStyleCnt="29">
        <dgm:presLayoutVars>
          <dgm:chPref val="3"/>
        </dgm:presLayoutVars>
      </dgm:prSet>
      <dgm:spPr/>
    </dgm:pt>
    <dgm:pt modelId="{248C090B-DFA5-49F9-918F-E56ACC70280E}" type="pres">
      <dgm:prSet presAssocID="{C73951CE-B12C-4F86-97BA-11B687147FB3}" presName="rootConnector" presStyleLbl="node3" presStyleIdx="17" presStyleCnt="29"/>
      <dgm:spPr/>
    </dgm:pt>
    <dgm:pt modelId="{C1BD9292-E452-4859-A1C6-6449A7D04749}" type="pres">
      <dgm:prSet presAssocID="{C73951CE-B12C-4F86-97BA-11B687147FB3}" presName="hierChild4" presStyleCnt="0"/>
      <dgm:spPr/>
    </dgm:pt>
    <dgm:pt modelId="{0DD5E275-BE16-4063-BAB1-303D03715DE4}" type="pres">
      <dgm:prSet presAssocID="{C73951CE-B12C-4F86-97BA-11B687147FB3}" presName="hierChild5" presStyleCnt="0"/>
      <dgm:spPr/>
    </dgm:pt>
    <dgm:pt modelId="{12B622F4-104D-4A45-BF9F-1460061E316A}" type="pres">
      <dgm:prSet presAssocID="{BC34B023-ECF1-4ABA-84A0-457299B77CC1}" presName="hierChild5" presStyleCnt="0"/>
      <dgm:spPr/>
    </dgm:pt>
    <dgm:pt modelId="{3C74B070-61BA-42E4-975F-5C24D50B7D4E}" type="pres">
      <dgm:prSet presAssocID="{A87BAC04-704B-4A4B-949E-9912A6568484}" presName="Name37" presStyleLbl="parChTrans1D2" presStyleIdx="4" presStyleCnt="7"/>
      <dgm:spPr/>
    </dgm:pt>
    <dgm:pt modelId="{6F3F13CE-9DEA-4805-A17D-1337F0909897}" type="pres">
      <dgm:prSet presAssocID="{429A5FBE-DDA0-4ABA-9C1E-979AB9864F13}" presName="hierRoot2" presStyleCnt="0">
        <dgm:presLayoutVars>
          <dgm:hierBranch val="init"/>
        </dgm:presLayoutVars>
      </dgm:prSet>
      <dgm:spPr/>
    </dgm:pt>
    <dgm:pt modelId="{16694F9C-4F1A-42B7-B466-24A970F55B25}" type="pres">
      <dgm:prSet presAssocID="{429A5FBE-DDA0-4ABA-9C1E-979AB9864F13}" presName="rootComposite" presStyleCnt="0"/>
      <dgm:spPr/>
    </dgm:pt>
    <dgm:pt modelId="{6A876D31-9F8A-4044-95B9-C2937F3CBAE2}" type="pres">
      <dgm:prSet presAssocID="{429A5FBE-DDA0-4ABA-9C1E-979AB9864F13}" presName="rootText" presStyleLbl="node2" presStyleIdx="4" presStyleCnt="7">
        <dgm:presLayoutVars>
          <dgm:chPref val="3"/>
        </dgm:presLayoutVars>
      </dgm:prSet>
      <dgm:spPr/>
    </dgm:pt>
    <dgm:pt modelId="{59635D73-3561-49BC-B0DF-225F60C96A94}" type="pres">
      <dgm:prSet presAssocID="{429A5FBE-DDA0-4ABA-9C1E-979AB9864F13}" presName="rootConnector" presStyleLbl="node2" presStyleIdx="4" presStyleCnt="7"/>
      <dgm:spPr/>
    </dgm:pt>
    <dgm:pt modelId="{CEAE5F66-2CDB-4EA7-8EC4-022B50C38E2E}" type="pres">
      <dgm:prSet presAssocID="{429A5FBE-DDA0-4ABA-9C1E-979AB9864F13}" presName="hierChild4" presStyleCnt="0"/>
      <dgm:spPr/>
    </dgm:pt>
    <dgm:pt modelId="{A042203A-F7A6-42A3-B464-DB1D15BF4DA8}" type="pres">
      <dgm:prSet presAssocID="{B6367F71-6CFD-462C-BB29-E4AB467C7B03}" presName="Name37" presStyleLbl="parChTrans1D3" presStyleIdx="18" presStyleCnt="29"/>
      <dgm:spPr/>
    </dgm:pt>
    <dgm:pt modelId="{52B665D1-9F7F-45E9-BDD7-B37CE363D775}" type="pres">
      <dgm:prSet presAssocID="{78C3216E-CF5A-46D6-98FE-92A596FFBB45}" presName="hierRoot2" presStyleCnt="0">
        <dgm:presLayoutVars>
          <dgm:hierBranch val="init"/>
        </dgm:presLayoutVars>
      </dgm:prSet>
      <dgm:spPr/>
    </dgm:pt>
    <dgm:pt modelId="{2398A117-73A4-446F-BC94-5467F24C733C}" type="pres">
      <dgm:prSet presAssocID="{78C3216E-CF5A-46D6-98FE-92A596FFBB45}" presName="rootComposite" presStyleCnt="0"/>
      <dgm:spPr/>
    </dgm:pt>
    <dgm:pt modelId="{903DC030-F6FD-4522-8021-748189EA3F70}" type="pres">
      <dgm:prSet presAssocID="{78C3216E-CF5A-46D6-98FE-92A596FFBB45}" presName="rootText" presStyleLbl="node3" presStyleIdx="18" presStyleCnt="29">
        <dgm:presLayoutVars>
          <dgm:chPref val="3"/>
        </dgm:presLayoutVars>
      </dgm:prSet>
      <dgm:spPr/>
    </dgm:pt>
    <dgm:pt modelId="{C41AB45A-12A7-4416-B968-0EE04119912F}" type="pres">
      <dgm:prSet presAssocID="{78C3216E-CF5A-46D6-98FE-92A596FFBB45}" presName="rootConnector" presStyleLbl="node3" presStyleIdx="18" presStyleCnt="29"/>
      <dgm:spPr/>
    </dgm:pt>
    <dgm:pt modelId="{BB2F823C-941A-4940-97E5-2C968DF44EAD}" type="pres">
      <dgm:prSet presAssocID="{78C3216E-CF5A-46D6-98FE-92A596FFBB45}" presName="hierChild4" presStyleCnt="0"/>
      <dgm:spPr/>
    </dgm:pt>
    <dgm:pt modelId="{DA41B73B-56ED-49A8-BED0-3BE55683271E}" type="pres">
      <dgm:prSet presAssocID="{78C3216E-CF5A-46D6-98FE-92A596FFBB45}" presName="hierChild5" presStyleCnt="0"/>
      <dgm:spPr/>
    </dgm:pt>
    <dgm:pt modelId="{F8D2A4F9-61FE-42B8-9A16-CD14B585EE38}" type="pres">
      <dgm:prSet presAssocID="{1FD069E6-61DE-4531-A22B-7D42CF415F79}" presName="Name37" presStyleLbl="parChTrans1D3" presStyleIdx="19" presStyleCnt="29"/>
      <dgm:spPr/>
    </dgm:pt>
    <dgm:pt modelId="{57B06FBD-14AC-473E-ACC8-4483012A3CBE}" type="pres">
      <dgm:prSet presAssocID="{871B1751-6198-4639-9AF8-FD0B6C1741D5}" presName="hierRoot2" presStyleCnt="0">
        <dgm:presLayoutVars>
          <dgm:hierBranch val="init"/>
        </dgm:presLayoutVars>
      </dgm:prSet>
      <dgm:spPr/>
    </dgm:pt>
    <dgm:pt modelId="{433B3F94-FB61-46D7-BA5D-EBF1D7527DDE}" type="pres">
      <dgm:prSet presAssocID="{871B1751-6198-4639-9AF8-FD0B6C1741D5}" presName="rootComposite" presStyleCnt="0"/>
      <dgm:spPr/>
    </dgm:pt>
    <dgm:pt modelId="{1ED16F1C-1993-4BF7-B6E9-74C9F06338CF}" type="pres">
      <dgm:prSet presAssocID="{871B1751-6198-4639-9AF8-FD0B6C1741D5}" presName="rootText" presStyleLbl="node3" presStyleIdx="19" presStyleCnt="29">
        <dgm:presLayoutVars>
          <dgm:chPref val="3"/>
        </dgm:presLayoutVars>
      </dgm:prSet>
      <dgm:spPr/>
    </dgm:pt>
    <dgm:pt modelId="{BED8C12E-7956-4E1A-9599-93E51AF845B4}" type="pres">
      <dgm:prSet presAssocID="{871B1751-6198-4639-9AF8-FD0B6C1741D5}" presName="rootConnector" presStyleLbl="node3" presStyleIdx="19" presStyleCnt="29"/>
      <dgm:spPr/>
    </dgm:pt>
    <dgm:pt modelId="{8CE6491B-D0D8-411B-8074-99E974C6B87F}" type="pres">
      <dgm:prSet presAssocID="{871B1751-6198-4639-9AF8-FD0B6C1741D5}" presName="hierChild4" presStyleCnt="0"/>
      <dgm:spPr/>
    </dgm:pt>
    <dgm:pt modelId="{753755EB-4D2F-4836-BC6A-D9E2C5E2BE2F}" type="pres">
      <dgm:prSet presAssocID="{871B1751-6198-4639-9AF8-FD0B6C1741D5}" presName="hierChild5" presStyleCnt="0"/>
      <dgm:spPr/>
    </dgm:pt>
    <dgm:pt modelId="{0E6360E9-B7E3-4C8B-A1BC-564BB6A22545}" type="pres">
      <dgm:prSet presAssocID="{F6B499B8-5535-46CE-B912-F16F1C36198F}" presName="Name37" presStyleLbl="parChTrans1D3" presStyleIdx="20" presStyleCnt="29"/>
      <dgm:spPr/>
    </dgm:pt>
    <dgm:pt modelId="{2C65DF30-DC60-4FE1-980C-8731032DE2FA}" type="pres">
      <dgm:prSet presAssocID="{159680FD-0086-46DD-9685-834C4C97B8CB}" presName="hierRoot2" presStyleCnt="0">
        <dgm:presLayoutVars>
          <dgm:hierBranch val="init"/>
        </dgm:presLayoutVars>
      </dgm:prSet>
      <dgm:spPr/>
    </dgm:pt>
    <dgm:pt modelId="{14E3B7F0-14B5-4E12-8789-99E96A7C5BD5}" type="pres">
      <dgm:prSet presAssocID="{159680FD-0086-46DD-9685-834C4C97B8CB}" presName="rootComposite" presStyleCnt="0"/>
      <dgm:spPr/>
    </dgm:pt>
    <dgm:pt modelId="{EC18E5BE-E19C-4084-97FB-020AEA038677}" type="pres">
      <dgm:prSet presAssocID="{159680FD-0086-46DD-9685-834C4C97B8CB}" presName="rootText" presStyleLbl="node3" presStyleIdx="20" presStyleCnt="29">
        <dgm:presLayoutVars>
          <dgm:chPref val="3"/>
        </dgm:presLayoutVars>
      </dgm:prSet>
      <dgm:spPr/>
    </dgm:pt>
    <dgm:pt modelId="{EE7F0531-6F14-46E5-BFC6-AB6C4051A54D}" type="pres">
      <dgm:prSet presAssocID="{159680FD-0086-46DD-9685-834C4C97B8CB}" presName="rootConnector" presStyleLbl="node3" presStyleIdx="20" presStyleCnt="29"/>
      <dgm:spPr/>
    </dgm:pt>
    <dgm:pt modelId="{AEF59185-A9BC-47E1-9668-92DC04EADF35}" type="pres">
      <dgm:prSet presAssocID="{159680FD-0086-46DD-9685-834C4C97B8CB}" presName="hierChild4" presStyleCnt="0"/>
      <dgm:spPr/>
    </dgm:pt>
    <dgm:pt modelId="{0EAF38F6-BAF5-4FFE-906D-5336E68C1D61}" type="pres">
      <dgm:prSet presAssocID="{159680FD-0086-46DD-9685-834C4C97B8CB}" presName="hierChild5" presStyleCnt="0"/>
      <dgm:spPr/>
    </dgm:pt>
    <dgm:pt modelId="{7C9E06A5-962C-4113-9F20-E7AA82FF5956}" type="pres">
      <dgm:prSet presAssocID="{429A5FBE-DDA0-4ABA-9C1E-979AB9864F13}" presName="hierChild5" presStyleCnt="0"/>
      <dgm:spPr/>
    </dgm:pt>
    <dgm:pt modelId="{475F1725-9BE4-4E8F-AB2E-1FDF1D2723F1}" type="pres">
      <dgm:prSet presAssocID="{308448C5-7604-487B-8CF1-67FE0E716047}" presName="Name37" presStyleLbl="parChTrans1D2" presStyleIdx="5" presStyleCnt="7"/>
      <dgm:spPr/>
    </dgm:pt>
    <dgm:pt modelId="{EFD7119E-9E35-4D53-AEDB-9C40A25C378D}" type="pres">
      <dgm:prSet presAssocID="{11DBEF1D-F1BE-4772-A23E-7C4B8617DD3F}" presName="hierRoot2" presStyleCnt="0">
        <dgm:presLayoutVars>
          <dgm:hierBranch val="init"/>
        </dgm:presLayoutVars>
      </dgm:prSet>
      <dgm:spPr/>
    </dgm:pt>
    <dgm:pt modelId="{CB40DC9F-AC1B-48B1-A46D-F2FDBE42D512}" type="pres">
      <dgm:prSet presAssocID="{11DBEF1D-F1BE-4772-A23E-7C4B8617DD3F}" presName="rootComposite" presStyleCnt="0"/>
      <dgm:spPr/>
    </dgm:pt>
    <dgm:pt modelId="{D6B4902D-5912-45E5-A944-10009233E4C4}" type="pres">
      <dgm:prSet presAssocID="{11DBEF1D-F1BE-4772-A23E-7C4B8617DD3F}" presName="rootText" presStyleLbl="node2" presStyleIdx="5" presStyleCnt="7">
        <dgm:presLayoutVars>
          <dgm:chPref val="3"/>
        </dgm:presLayoutVars>
      </dgm:prSet>
      <dgm:spPr/>
    </dgm:pt>
    <dgm:pt modelId="{43F4A1D9-5BD1-46AE-888C-9CEBD336F0C2}" type="pres">
      <dgm:prSet presAssocID="{11DBEF1D-F1BE-4772-A23E-7C4B8617DD3F}" presName="rootConnector" presStyleLbl="node2" presStyleIdx="5" presStyleCnt="7"/>
      <dgm:spPr/>
    </dgm:pt>
    <dgm:pt modelId="{9962BF86-6798-4504-A93F-9D36AE0F68A0}" type="pres">
      <dgm:prSet presAssocID="{11DBEF1D-F1BE-4772-A23E-7C4B8617DD3F}" presName="hierChild4" presStyleCnt="0"/>
      <dgm:spPr/>
    </dgm:pt>
    <dgm:pt modelId="{F6D4813B-88EC-4D53-9D49-FB28372853D8}" type="pres">
      <dgm:prSet presAssocID="{D1914A8A-DD02-4372-AB7F-0419E7EEB78D}" presName="Name37" presStyleLbl="parChTrans1D3" presStyleIdx="21" presStyleCnt="29"/>
      <dgm:spPr/>
    </dgm:pt>
    <dgm:pt modelId="{C93E0129-E592-4262-83EF-4787FFEACA7B}" type="pres">
      <dgm:prSet presAssocID="{E5BB748F-D91E-406D-9379-060EE6A2DD57}" presName="hierRoot2" presStyleCnt="0">
        <dgm:presLayoutVars>
          <dgm:hierBranch val="init"/>
        </dgm:presLayoutVars>
      </dgm:prSet>
      <dgm:spPr/>
    </dgm:pt>
    <dgm:pt modelId="{C516ED36-976A-403B-8388-B3199C0EC9FF}" type="pres">
      <dgm:prSet presAssocID="{E5BB748F-D91E-406D-9379-060EE6A2DD57}" presName="rootComposite" presStyleCnt="0"/>
      <dgm:spPr/>
    </dgm:pt>
    <dgm:pt modelId="{DCFD051B-6086-4A02-A90A-75B2C3D4F705}" type="pres">
      <dgm:prSet presAssocID="{E5BB748F-D91E-406D-9379-060EE6A2DD57}" presName="rootText" presStyleLbl="node3" presStyleIdx="21" presStyleCnt="29">
        <dgm:presLayoutVars>
          <dgm:chPref val="3"/>
        </dgm:presLayoutVars>
      </dgm:prSet>
      <dgm:spPr/>
    </dgm:pt>
    <dgm:pt modelId="{4A22A0E0-9E63-4147-85E6-3C6A1690CD39}" type="pres">
      <dgm:prSet presAssocID="{E5BB748F-D91E-406D-9379-060EE6A2DD57}" presName="rootConnector" presStyleLbl="node3" presStyleIdx="21" presStyleCnt="29"/>
      <dgm:spPr/>
    </dgm:pt>
    <dgm:pt modelId="{26CF59E5-E597-4280-B0B3-31061D4ABE24}" type="pres">
      <dgm:prSet presAssocID="{E5BB748F-D91E-406D-9379-060EE6A2DD57}" presName="hierChild4" presStyleCnt="0"/>
      <dgm:spPr/>
    </dgm:pt>
    <dgm:pt modelId="{78FF1D15-25CD-4364-A9CC-11E8BB57F7F7}" type="pres">
      <dgm:prSet presAssocID="{E5BB748F-D91E-406D-9379-060EE6A2DD57}" presName="hierChild5" presStyleCnt="0"/>
      <dgm:spPr/>
    </dgm:pt>
    <dgm:pt modelId="{21B8FFBB-318C-41B3-8B15-6631120B0028}" type="pres">
      <dgm:prSet presAssocID="{D704314C-667A-4847-B022-D256A91D6375}" presName="Name37" presStyleLbl="parChTrans1D3" presStyleIdx="22" presStyleCnt="29"/>
      <dgm:spPr/>
    </dgm:pt>
    <dgm:pt modelId="{8EBE2771-9512-4CDC-AAAB-F9B062D76330}" type="pres">
      <dgm:prSet presAssocID="{68E9A1D5-00AA-4D73-92C2-51B7F156D2C9}" presName="hierRoot2" presStyleCnt="0">
        <dgm:presLayoutVars>
          <dgm:hierBranch val="init"/>
        </dgm:presLayoutVars>
      </dgm:prSet>
      <dgm:spPr/>
    </dgm:pt>
    <dgm:pt modelId="{206AB67F-F040-43C1-8980-4ECDCD7F1DA4}" type="pres">
      <dgm:prSet presAssocID="{68E9A1D5-00AA-4D73-92C2-51B7F156D2C9}" presName="rootComposite" presStyleCnt="0"/>
      <dgm:spPr/>
    </dgm:pt>
    <dgm:pt modelId="{23185573-1A50-4671-BE85-B63F4E15936D}" type="pres">
      <dgm:prSet presAssocID="{68E9A1D5-00AA-4D73-92C2-51B7F156D2C9}" presName="rootText" presStyleLbl="node3" presStyleIdx="22" presStyleCnt="29">
        <dgm:presLayoutVars>
          <dgm:chPref val="3"/>
        </dgm:presLayoutVars>
      </dgm:prSet>
      <dgm:spPr/>
    </dgm:pt>
    <dgm:pt modelId="{696DFEE9-7597-449C-90CD-8871E56B7657}" type="pres">
      <dgm:prSet presAssocID="{68E9A1D5-00AA-4D73-92C2-51B7F156D2C9}" presName="rootConnector" presStyleLbl="node3" presStyleIdx="22" presStyleCnt="29"/>
      <dgm:spPr/>
    </dgm:pt>
    <dgm:pt modelId="{AE98DEF7-9926-431F-AB3A-56F599E935B0}" type="pres">
      <dgm:prSet presAssocID="{68E9A1D5-00AA-4D73-92C2-51B7F156D2C9}" presName="hierChild4" presStyleCnt="0"/>
      <dgm:spPr/>
    </dgm:pt>
    <dgm:pt modelId="{2724C56F-FCE9-460D-8D3B-9C2C040F2D8B}" type="pres">
      <dgm:prSet presAssocID="{68E9A1D5-00AA-4D73-92C2-51B7F156D2C9}" presName="hierChild5" presStyleCnt="0"/>
      <dgm:spPr/>
    </dgm:pt>
    <dgm:pt modelId="{422401B5-888C-4B87-B129-F85140AF55A3}" type="pres">
      <dgm:prSet presAssocID="{38067548-F824-43F3-8954-B5F24114DC5A}" presName="Name37" presStyleLbl="parChTrans1D3" presStyleIdx="23" presStyleCnt="29"/>
      <dgm:spPr/>
    </dgm:pt>
    <dgm:pt modelId="{7287EDC6-69C5-496C-A239-6B97FFD83FA2}" type="pres">
      <dgm:prSet presAssocID="{D64582EF-56CE-4BBC-8838-0B12A6CF86AE}" presName="hierRoot2" presStyleCnt="0">
        <dgm:presLayoutVars>
          <dgm:hierBranch val="init"/>
        </dgm:presLayoutVars>
      </dgm:prSet>
      <dgm:spPr/>
    </dgm:pt>
    <dgm:pt modelId="{5A483F0A-4BA9-4B70-A84D-331DAE890B81}" type="pres">
      <dgm:prSet presAssocID="{D64582EF-56CE-4BBC-8838-0B12A6CF86AE}" presName="rootComposite" presStyleCnt="0"/>
      <dgm:spPr/>
    </dgm:pt>
    <dgm:pt modelId="{6E9EC85B-56F9-4DB2-9807-E8A9C3CF4C3A}" type="pres">
      <dgm:prSet presAssocID="{D64582EF-56CE-4BBC-8838-0B12A6CF86AE}" presName="rootText" presStyleLbl="node3" presStyleIdx="23" presStyleCnt="29" custLinFactNeighborY="-2608">
        <dgm:presLayoutVars>
          <dgm:chPref val="3"/>
        </dgm:presLayoutVars>
      </dgm:prSet>
      <dgm:spPr/>
    </dgm:pt>
    <dgm:pt modelId="{BE285A04-C231-4C29-A519-DA90F97034AE}" type="pres">
      <dgm:prSet presAssocID="{D64582EF-56CE-4BBC-8838-0B12A6CF86AE}" presName="rootConnector" presStyleLbl="node3" presStyleIdx="23" presStyleCnt="29"/>
      <dgm:spPr/>
    </dgm:pt>
    <dgm:pt modelId="{4C713ADE-EE1D-4663-88A4-A116822072BD}" type="pres">
      <dgm:prSet presAssocID="{D64582EF-56CE-4BBC-8838-0B12A6CF86AE}" presName="hierChild4" presStyleCnt="0"/>
      <dgm:spPr/>
    </dgm:pt>
    <dgm:pt modelId="{86DA830A-9814-41EE-B6D2-33FACCE19845}" type="pres">
      <dgm:prSet presAssocID="{D64582EF-56CE-4BBC-8838-0B12A6CF86AE}" presName="hierChild5" presStyleCnt="0"/>
      <dgm:spPr/>
    </dgm:pt>
    <dgm:pt modelId="{7EE8EDE8-7D7B-4366-9565-E82D5109EB0B}" type="pres">
      <dgm:prSet presAssocID="{20A7774A-D126-470F-91A5-244F8F13F811}" presName="Name37" presStyleLbl="parChTrans1D3" presStyleIdx="24" presStyleCnt="29"/>
      <dgm:spPr/>
    </dgm:pt>
    <dgm:pt modelId="{BC9A99B5-C291-4A4B-B5A0-5E761DEBA1E7}" type="pres">
      <dgm:prSet presAssocID="{AAD695C6-B9EF-46EA-9010-1CD7BA066372}" presName="hierRoot2" presStyleCnt="0">
        <dgm:presLayoutVars>
          <dgm:hierBranch val="init"/>
        </dgm:presLayoutVars>
      </dgm:prSet>
      <dgm:spPr/>
    </dgm:pt>
    <dgm:pt modelId="{4E54B46E-E49C-4927-9843-F338756D8B2C}" type="pres">
      <dgm:prSet presAssocID="{AAD695C6-B9EF-46EA-9010-1CD7BA066372}" presName="rootComposite" presStyleCnt="0"/>
      <dgm:spPr/>
    </dgm:pt>
    <dgm:pt modelId="{3A8BC3C6-0B08-4781-9D23-EED37085A4C9}" type="pres">
      <dgm:prSet presAssocID="{AAD695C6-B9EF-46EA-9010-1CD7BA066372}" presName="rootText" presStyleLbl="node3" presStyleIdx="24" presStyleCnt="29">
        <dgm:presLayoutVars>
          <dgm:chPref val="3"/>
        </dgm:presLayoutVars>
      </dgm:prSet>
      <dgm:spPr/>
    </dgm:pt>
    <dgm:pt modelId="{1F4FB36A-8E08-4BCD-BC5B-41671D573BE5}" type="pres">
      <dgm:prSet presAssocID="{AAD695C6-B9EF-46EA-9010-1CD7BA066372}" presName="rootConnector" presStyleLbl="node3" presStyleIdx="24" presStyleCnt="29"/>
      <dgm:spPr/>
    </dgm:pt>
    <dgm:pt modelId="{6BA420CB-B2E1-4B04-9681-00C2D9EBD1A9}" type="pres">
      <dgm:prSet presAssocID="{AAD695C6-B9EF-46EA-9010-1CD7BA066372}" presName="hierChild4" presStyleCnt="0"/>
      <dgm:spPr/>
    </dgm:pt>
    <dgm:pt modelId="{D29252EA-4340-41B4-918F-2E08D9364EE1}" type="pres">
      <dgm:prSet presAssocID="{AAD695C6-B9EF-46EA-9010-1CD7BA066372}" presName="hierChild5" presStyleCnt="0"/>
      <dgm:spPr/>
    </dgm:pt>
    <dgm:pt modelId="{7EA8FAAC-8AE7-4FF0-B072-4711C6BBC31D}" type="pres">
      <dgm:prSet presAssocID="{ABF7D374-B83A-4986-A0AB-7A9B9DBAADCD}" presName="Name37" presStyleLbl="parChTrans1D3" presStyleIdx="25" presStyleCnt="29"/>
      <dgm:spPr/>
    </dgm:pt>
    <dgm:pt modelId="{323D610D-376D-42E4-9EF1-7BBF3D8C9D97}" type="pres">
      <dgm:prSet presAssocID="{70B1AE8D-28D4-46E4-85C5-82B3CCA7A33A}" presName="hierRoot2" presStyleCnt="0">
        <dgm:presLayoutVars>
          <dgm:hierBranch val="init"/>
        </dgm:presLayoutVars>
      </dgm:prSet>
      <dgm:spPr/>
    </dgm:pt>
    <dgm:pt modelId="{BA9B5A81-E12B-4EAD-A0CA-55EC12EB086B}" type="pres">
      <dgm:prSet presAssocID="{70B1AE8D-28D4-46E4-85C5-82B3CCA7A33A}" presName="rootComposite" presStyleCnt="0"/>
      <dgm:spPr/>
    </dgm:pt>
    <dgm:pt modelId="{2BA9A242-C953-4E79-B108-CDCC06844E2E}" type="pres">
      <dgm:prSet presAssocID="{70B1AE8D-28D4-46E4-85C5-82B3CCA7A33A}" presName="rootText" presStyleLbl="node3" presStyleIdx="25" presStyleCnt="29">
        <dgm:presLayoutVars>
          <dgm:chPref val="3"/>
        </dgm:presLayoutVars>
      </dgm:prSet>
      <dgm:spPr/>
    </dgm:pt>
    <dgm:pt modelId="{4376F54C-E4BC-408D-8EF5-018FF2355FF2}" type="pres">
      <dgm:prSet presAssocID="{70B1AE8D-28D4-46E4-85C5-82B3CCA7A33A}" presName="rootConnector" presStyleLbl="node3" presStyleIdx="25" presStyleCnt="29"/>
      <dgm:spPr/>
    </dgm:pt>
    <dgm:pt modelId="{9C669FC1-E17A-4C57-B9EC-7C4C0CEA4FD2}" type="pres">
      <dgm:prSet presAssocID="{70B1AE8D-28D4-46E4-85C5-82B3CCA7A33A}" presName="hierChild4" presStyleCnt="0"/>
      <dgm:spPr/>
    </dgm:pt>
    <dgm:pt modelId="{E6592827-065B-40B4-9DAE-1E83473728FD}" type="pres">
      <dgm:prSet presAssocID="{70B1AE8D-28D4-46E4-85C5-82B3CCA7A33A}" presName="hierChild5" presStyleCnt="0"/>
      <dgm:spPr/>
    </dgm:pt>
    <dgm:pt modelId="{212B8BBC-C4A4-481A-81E7-0F9A558B5AEC}" type="pres">
      <dgm:prSet presAssocID="{11DBEF1D-F1BE-4772-A23E-7C4B8617DD3F}" presName="hierChild5" presStyleCnt="0"/>
      <dgm:spPr/>
    </dgm:pt>
    <dgm:pt modelId="{112F8573-3B99-4556-981B-FCAF84067306}" type="pres">
      <dgm:prSet presAssocID="{78945E6A-C89B-4ADA-B6C6-B0C24471C9D9}" presName="Name37" presStyleLbl="parChTrans1D2" presStyleIdx="6" presStyleCnt="7"/>
      <dgm:spPr/>
    </dgm:pt>
    <dgm:pt modelId="{885CBB4B-1ABF-4824-9B9E-AE210C46B53C}" type="pres">
      <dgm:prSet presAssocID="{E12D874C-4A71-4044-AB6B-E673F01E65C2}" presName="hierRoot2" presStyleCnt="0">
        <dgm:presLayoutVars>
          <dgm:hierBranch val="init"/>
        </dgm:presLayoutVars>
      </dgm:prSet>
      <dgm:spPr/>
    </dgm:pt>
    <dgm:pt modelId="{16EDF4DF-BCBC-4149-AEE5-6F736E763241}" type="pres">
      <dgm:prSet presAssocID="{E12D874C-4A71-4044-AB6B-E673F01E65C2}" presName="rootComposite" presStyleCnt="0"/>
      <dgm:spPr/>
    </dgm:pt>
    <dgm:pt modelId="{56409358-C9C3-4817-AD59-59010DB38FF1}" type="pres">
      <dgm:prSet presAssocID="{E12D874C-4A71-4044-AB6B-E673F01E65C2}" presName="rootText" presStyleLbl="node2" presStyleIdx="6" presStyleCnt="7">
        <dgm:presLayoutVars>
          <dgm:chPref val="3"/>
        </dgm:presLayoutVars>
      </dgm:prSet>
      <dgm:spPr/>
    </dgm:pt>
    <dgm:pt modelId="{7F0894BF-48BF-4DC6-B462-1E95601A406A}" type="pres">
      <dgm:prSet presAssocID="{E12D874C-4A71-4044-AB6B-E673F01E65C2}" presName="rootConnector" presStyleLbl="node2" presStyleIdx="6" presStyleCnt="7"/>
      <dgm:spPr/>
    </dgm:pt>
    <dgm:pt modelId="{4A25795C-6457-4A2D-8CC3-02A917A75E37}" type="pres">
      <dgm:prSet presAssocID="{E12D874C-4A71-4044-AB6B-E673F01E65C2}" presName="hierChild4" presStyleCnt="0"/>
      <dgm:spPr/>
    </dgm:pt>
    <dgm:pt modelId="{9B30FD26-BFF0-46FA-BE15-38D444C50E5F}" type="pres">
      <dgm:prSet presAssocID="{02188E0F-18D7-4E58-AB00-AFDA7CF9B889}" presName="Name37" presStyleLbl="parChTrans1D3" presStyleIdx="26" presStyleCnt="29"/>
      <dgm:spPr/>
    </dgm:pt>
    <dgm:pt modelId="{A0D5045F-C144-4F52-99A5-88AA50097890}" type="pres">
      <dgm:prSet presAssocID="{3321A627-C530-4B71-8B6A-7CFFF7BEACA0}" presName="hierRoot2" presStyleCnt="0">
        <dgm:presLayoutVars>
          <dgm:hierBranch val="init"/>
        </dgm:presLayoutVars>
      </dgm:prSet>
      <dgm:spPr/>
    </dgm:pt>
    <dgm:pt modelId="{C1178835-4BBA-4B6C-9902-883CCE366EF1}" type="pres">
      <dgm:prSet presAssocID="{3321A627-C530-4B71-8B6A-7CFFF7BEACA0}" presName="rootComposite" presStyleCnt="0"/>
      <dgm:spPr/>
    </dgm:pt>
    <dgm:pt modelId="{59BAFBF5-B283-49E4-A55F-D83A5AE7BB38}" type="pres">
      <dgm:prSet presAssocID="{3321A627-C530-4B71-8B6A-7CFFF7BEACA0}" presName="rootText" presStyleLbl="node3" presStyleIdx="26" presStyleCnt="29">
        <dgm:presLayoutVars>
          <dgm:chPref val="3"/>
        </dgm:presLayoutVars>
      </dgm:prSet>
      <dgm:spPr/>
    </dgm:pt>
    <dgm:pt modelId="{6257B2EF-8256-44CD-916F-632C09A81D07}" type="pres">
      <dgm:prSet presAssocID="{3321A627-C530-4B71-8B6A-7CFFF7BEACA0}" presName="rootConnector" presStyleLbl="node3" presStyleIdx="26" presStyleCnt="29"/>
      <dgm:spPr/>
    </dgm:pt>
    <dgm:pt modelId="{1BEDA4E3-1E11-4B58-93A7-49EF0A58B2F9}" type="pres">
      <dgm:prSet presAssocID="{3321A627-C530-4B71-8B6A-7CFFF7BEACA0}" presName="hierChild4" presStyleCnt="0"/>
      <dgm:spPr/>
    </dgm:pt>
    <dgm:pt modelId="{2E64AD18-15F7-4B6F-8B2E-E8EC254515B7}" type="pres">
      <dgm:prSet presAssocID="{3321A627-C530-4B71-8B6A-7CFFF7BEACA0}" presName="hierChild5" presStyleCnt="0"/>
      <dgm:spPr/>
    </dgm:pt>
    <dgm:pt modelId="{38D49F6E-2705-4D9F-B5E0-830AF2C8BE2C}" type="pres">
      <dgm:prSet presAssocID="{903C0409-F51A-4300-B69E-60DDC55EBACA}" presName="Name37" presStyleLbl="parChTrans1D3" presStyleIdx="27" presStyleCnt="29"/>
      <dgm:spPr/>
    </dgm:pt>
    <dgm:pt modelId="{997979AA-BF1A-47B5-A66E-6B660EC993F5}" type="pres">
      <dgm:prSet presAssocID="{62769C95-FEE3-4F9E-83E5-37426F196570}" presName="hierRoot2" presStyleCnt="0">
        <dgm:presLayoutVars>
          <dgm:hierBranch val="init"/>
        </dgm:presLayoutVars>
      </dgm:prSet>
      <dgm:spPr/>
    </dgm:pt>
    <dgm:pt modelId="{3B4E8003-977C-4CCA-BF94-BFF4866931AA}" type="pres">
      <dgm:prSet presAssocID="{62769C95-FEE3-4F9E-83E5-37426F196570}" presName="rootComposite" presStyleCnt="0"/>
      <dgm:spPr/>
    </dgm:pt>
    <dgm:pt modelId="{63B08B27-D8EB-4A67-99C0-9F4462AF2732}" type="pres">
      <dgm:prSet presAssocID="{62769C95-FEE3-4F9E-83E5-37426F196570}" presName="rootText" presStyleLbl="node3" presStyleIdx="27" presStyleCnt="29">
        <dgm:presLayoutVars>
          <dgm:chPref val="3"/>
        </dgm:presLayoutVars>
      </dgm:prSet>
      <dgm:spPr/>
    </dgm:pt>
    <dgm:pt modelId="{DD09ADEB-C7D9-4F77-A919-EDC6CC5141DB}" type="pres">
      <dgm:prSet presAssocID="{62769C95-FEE3-4F9E-83E5-37426F196570}" presName="rootConnector" presStyleLbl="node3" presStyleIdx="27" presStyleCnt="29"/>
      <dgm:spPr/>
    </dgm:pt>
    <dgm:pt modelId="{913E8F00-D772-460D-8111-EC4A0D14F535}" type="pres">
      <dgm:prSet presAssocID="{62769C95-FEE3-4F9E-83E5-37426F196570}" presName="hierChild4" presStyleCnt="0"/>
      <dgm:spPr/>
    </dgm:pt>
    <dgm:pt modelId="{FDBF419C-45F9-472F-9C9E-BABEAE80ACE1}" type="pres">
      <dgm:prSet presAssocID="{62769C95-FEE3-4F9E-83E5-37426F196570}" presName="hierChild5" presStyleCnt="0"/>
      <dgm:spPr/>
    </dgm:pt>
    <dgm:pt modelId="{3BD8E277-C0E7-4062-A10F-2831807C23EA}" type="pres">
      <dgm:prSet presAssocID="{83664F66-8413-4B44-8E84-9E15A78F6DBD}" presName="Name37" presStyleLbl="parChTrans1D3" presStyleIdx="28" presStyleCnt="29"/>
      <dgm:spPr/>
    </dgm:pt>
    <dgm:pt modelId="{8AA7D00E-195A-4B8D-8960-3329441E0FC1}" type="pres">
      <dgm:prSet presAssocID="{1CCCE0F3-6310-4BDE-A55F-46B762473085}" presName="hierRoot2" presStyleCnt="0">
        <dgm:presLayoutVars>
          <dgm:hierBranch val="init"/>
        </dgm:presLayoutVars>
      </dgm:prSet>
      <dgm:spPr/>
    </dgm:pt>
    <dgm:pt modelId="{A4A8B4F9-955E-4B46-9BDE-8114ADE8D1F9}" type="pres">
      <dgm:prSet presAssocID="{1CCCE0F3-6310-4BDE-A55F-46B762473085}" presName="rootComposite" presStyleCnt="0"/>
      <dgm:spPr/>
    </dgm:pt>
    <dgm:pt modelId="{C7CCCD18-5283-483F-B42E-F6F25164F2B9}" type="pres">
      <dgm:prSet presAssocID="{1CCCE0F3-6310-4BDE-A55F-46B762473085}" presName="rootText" presStyleLbl="node3" presStyleIdx="28" presStyleCnt="29">
        <dgm:presLayoutVars>
          <dgm:chPref val="3"/>
        </dgm:presLayoutVars>
      </dgm:prSet>
      <dgm:spPr/>
    </dgm:pt>
    <dgm:pt modelId="{CF300D09-A2DF-4776-A6CE-AB9D61040C17}" type="pres">
      <dgm:prSet presAssocID="{1CCCE0F3-6310-4BDE-A55F-46B762473085}" presName="rootConnector" presStyleLbl="node3" presStyleIdx="28" presStyleCnt="29"/>
      <dgm:spPr/>
    </dgm:pt>
    <dgm:pt modelId="{FF5254E4-ED1D-4FE0-8574-7F882CA91325}" type="pres">
      <dgm:prSet presAssocID="{1CCCE0F3-6310-4BDE-A55F-46B762473085}" presName="hierChild4" presStyleCnt="0"/>
      <dgm:spPr/>
    </dgm:pt>
    <dgm:pt modelId="{6FBC2FCF-E039-46B2-B6F4-EFBAAF7C4EF6}" type="pres">
      <dgm:prSet presAssocID="{1CCCE0F3-6310-4BDE-A55F-46B762473085}" presName="hierChild5" presStyleCnt="0"/>
      <dgm:spPr/>
    </dgm:pt>
    <dgm:pt modelId="{A6065F9B-F6CF-4FE9-B44D-8BDB3E12C5CC}" type="pres">
      <dgm:prSet presAssocID="{E12D874C-4A71-4044-AB6B-E673F01E65C2}" presName="hierChild5" presStyleCnt="0"/>
      <dgm:spPr/>
    </dgm:pt>
    <dgm:pt modelId="{2D12CDA3-9307-4298-AA9C-9955D71B4E93}" type="pres">
      <dgm:prSet presAssocID="{BA31552D-B88A-4C1B-ABE0-4459EB09AF16}" presName="hierChild3" presStyleCnt="0"/>
      <dgm:spPr/>
    </dgm:pt>
  </dgm:ptLst>
  <dgm:cxnLst>
    <dgm:cxn modelId="{7CCF1A01-83AF-4410-863A-41511858FA4E}" type="presOf" srcId="{BC34B023-ECF1-4ABA-84A0-457299B77CC1}" destId="{EAB49FE5-CBF5-44D4-A5FD-54394CAF3C29}" srcOrd="0" destOrd="0" presId="urn:microsoft.com/office/officeart/2005/8/layout/orgChart1"/>
    <dgm:cxn modelId="{A5B1C601-B788-44E2-85FB-491596115780}" type="presOf" srcId="{5409ACD6-9C16-4A05-BE9C-A8D10FE5DCEA}" destId="{4B574967-4D67-4D52-BE2A-F3A3E79AF1F6}" srcOrd="1" destOrd="0" presId="urn:microsoft.com/office/officeart/2005/8/layout/orgChart1"/>
    <dgm:cxn modelId="{BC9F2C04-AFDD-4140-8EF8-E7FFBC9BDC1C}" type="presOf" srcId="{3EEFC9F4-2620-466F-AFE3-4BFE8BE08109}" destId="{C3B6809F-B80E-4E5B-98FC-9B98006683AF}" srcOrd="1" destOrd="0" presId="urn:microsoft.com/office/officeart/2005/8/layout/orgChart1"/>
    <dgm:cxn modelId="{B6F15B05-2580-4B13-BD97-01078290D1DD}" type="presOf" srcId="{ABF7D374-B83A-4986-A0AB-7A9B9DBAADCD}" destId="{7EA8FAAC-8AE7-4FF0-B072-4711C6BBC31D}" srcOrd="0" destOrd="0" presId="urn:microsoft.com/office/officeart/2005/8/layout/orgChart1"/>
    <dgm:cxn modelId="{616AD108-AB3F-48F2-BBCC-CB845765BF49}" srcId="{BC34B023-ECF1-4ABA-84A0-457299B77CC1}" destId="{3EEFC9F4-2620-466F-AFE3-4BFE8BE08109}" srcOrd="1" destOrd="0" parTransId="{BDE5F0FE-580D-4EBE-8E3A-81D63F0112D0}" sibTransId="{56E58E4C-77EC-446D-ADCD-C9533BE8175C}"/>
    <dgm:cxn modelId="{AA8DED08-1E40-4332-918E-2B0AA24CF8C6}" type="presOf" srcId="{BAD6E736-BBDD-470C-ADD6-FCA56043EBA3}" destId="{5E3D6181-45E4-457B-BD81-F4B7A4E56DE5}" srcOrd="1" destOrd="0" presId="urn:microsoft.com/office/officeart/2005/8/layout/orgChart1"/>
    <dgm:cxn modelId="{8F7BB809-FB14-465D-AC97-494DEBF13A32}" type="presOf" srcId="{F6B499B8-5535-46CE-B912-F16F1C36198F}" destId="{0E6360E9-B7E3-4C8B-A1BC-564BB6A22545}" srcOrd="0" destOrd="0" presId="urn:microsoft.com/office/officeart/2005/8/layout/orgChart1"/>
    <dgm:cxn modelId="{B4F6790A-0DDF-4012-8ADC-481C22D3D506}" type="presOf" srcId="{E12D874C-4A71-4044-AB6B-E673F01E65C2}" destId="{7F0894BF-48BF-4DC6-B462-1E95601A406A}" srcOrd="1" destOrd="0" presId="urn:microsoft.com/office/officeart/2005/8/layout/orgChart1"/>
    <dgm:cxn modelId="{0058BB0A-8C90-4E0D-9240-B380C562CA20}" srcId="{BC34B023-ECF1-4ABA-84A0-457299B77CC1}" destId="{FD8FFAB3-1EDF-4EF4-BCB3-8D5D24A99307}" srcOrd="2" destOrd="0" parTransId="{F1B3365E-EBAF-4B25-B216-213EAB2C9AC3}" sibTransId="{0ACEBC15-BBA6-4852-AEE8-E6175FE7EF9F}"/>
    <dgm:cxn modelId="{068A1B0C-8464-4BB0-BFD0-382E9B98705E}" srcId="{BA31552D-B88A-4C1B-ABE0-4459EB09AF16}" destId="{54BD7D8E-C5EF-459B-AB28-96936A19A827}" srcOrd="0" destOrd="0" parTransId="{4499735E-F4BB-40FA-9000-7ACE7E6F8337}" sibTransId="{B87C11FB-CD98-4EE7-BF1F-3BD93D2389CF}"/>
    <dgm:cxn modelId="{BA3A710C-51C6-43FC-ABC3-4603AAFD359F}" type="presOf" srcId="{76359CC8-B115-4220-9F84-4C0457838165}" destId="{028BB7B5-6C7E-4AD7-98B1-9EBCB27886B2}" srcOrd="1" destOrd="0" presId="urn:microsoft.com/office/officeart/2005/8/layout/orgChart1"/>
    <dgm:cxn modelId="{0074FB0D-45A3-4BFA-9152-A8C3C4A4A081}" srcId="{E726D551-BC5D-4769-A279-FE4957D8FAE4}" destId="{BA31552D-B88A-4C1B-ABE0-4459EB09AF16}" srcOrd="0" destOrd="0" parTransId="{4D6609A5-9744-4F55-9B48-F7B94FAAE3D5}" sibTransId="{F8D8ADF8-D5AD-430A-A344-B4B27A520DED}"/>
    <dgm:cxn modelId="{5C5B0611-6248-4CE2-9EC0-609E12622E24}" srcId="{11DBEF1D-F1BE-4772-A23E-7C4B8617DD3F}" destId="{AAD695C6-B9EF-46EA-9010-1CD7BA066372}" srcOrd="3" destOrd="0" parTransId="{20A7774A-D126-470F-91A5-244F8F13F811}" sibTransId="{B9BE4890-6B82-4F07-8C1F-79396CF3CE0C}"/>
    <dgm:cxn modelId="{A4D00811-42EB-4178-84FE-6045D51A25F3}" srcId="{54BD7D8E-C5EF-459B-AB28-96936A19A827}" destId="{131A71EC-DA92-4B2E-8D30-4E1ED3933FB4}" srcOrd="2" destOrd="0" parTransId="{E69780F1-BECF-45AE-B684-B4A866C5225F}" sibTransId="{ED33150B-D025-4438-90C2-FB4D41F4F5A1}"/>
    <dgm:cxn modelId="{BDA3D511-4A51-4911-AA7A-2914775554F6}" type="presOf" srcId="{FD8FFAB3-1EDF-4EF4-BCB3-8D5D24A99307}" destId="{CE2747E2-A187-4D6A-BB3B-989A60E13369}" srcOrd="1" destOrd="0" presId="urn:microsoft.com/office/officeart/2005/8/layout/orgChart1"/>
    <dgm:cxn modelId="{79B46114-996B-4764-BA34-0733F8873D6A}" type="presOf" srcId="{DB64C1B5-4A3E-4DFF-ABBA-96CAC80BAF49}" destId="{FDAFBE95-1877-43D8-B10D-4745AD321626}" srcOrd="1" destOrd="0" presId="urn:microsoft.com/office/officeart/2005/8/layout/orgChart1"/>
    <dgm:cxn modelId="{83970915-891D-48EB-B723-B1BD4D3A05C2}" type="presOf" srcId="{76359CC8-B115-4220-9F84-4C0457838165}" destId="{22CD31E7-3581-45CD-AC68-0A9662985B2F}" srcOrd="0" destOrd="0" presId="urn:microsoft.com/office/officeart/2005/8/layout/orgChart1"/>
    <dgm:cxn modelId="{31378F17-5BB5-4B60-A7EE-8EDDCD276A6D}" type="presOf" srcId="{4F8D0697-DD26-45DA-8587-E25F9C720C31}" destId="{51626C1C-A1B9-41AD-A16D-053B3CAF4144}" srcOrd="1" destOrd="0" presId="urn:microsoft.com/office/officeart/2005/8/layout/orgChart1"/>
    <dgm:cxn modelId="{870B141A-0041-46EE-B37B-9F813A905D34}" type="presOf" srcId="{2BDD57F1-B74E-4A18-9811-A077289356A4}" destId="{91531AE8-435D-4640-9FE5-25AED1977E95}" srcOrd="1" destOrd="0" presId="urn:microsoft.com/office/officeart/2005/8/layout/orgChart1"/>
    <dgm:cxn modelId="{7A5C9C1B-54A9-4B5F-A470-DE3FA417C222}" srcId="{BA31552D-B88A-4C1B-ABE0-4459EB09AF16}" destId="{F24EB648-32D1-4E8B-AB1D-D4F1DFD4DC5A}" srcOrd="2" destOrd="0" parTransId="{08BE954C-6DF6-4F8C-A47F-AC5C60A54CAE}" sibTransId="{4BB15E67-B285-4EE4-8D7D-BD20E9940762}"/>
    <dgm:cxn modelId="{C4F1FD1C-847A-4645-B305-20395AFE732B}" type="presOf" srcId="{62769C95-FEE3-4F9E-83E5-37426F196570}" destId="{63B08B27-D8EB-4A67-99C0-9F4462AF2732}" srcOrd="0" destOrd="0" presId="urn:microsoft.com/office/officeart/2005/8/layout/orgChart1"/>
    <dgm:cxn modelId="{CABF4E1E-62A8-4146-B76A-DB7F94F98B14}" type="presOf" srcId="{BC34B023-ECF1-4ABA-84A0-457299B77CC1}" destId="{D100B062-7AD5-4C2B-B733-4FD02AF882E7}" srcOrd="1" destOrd="0" presId="urn:microsoft.com/office/officeart/2005/8/layout/orgChart1"/>
    <dgm:cxn modelId="{2F39D51E-DDA1-4D71-95AF-57D1F5FA5442}" type="presOf" srcId="{AE3424D4-567C-4F1F-8991-D4797A58A9D7}" destId="{06D6A751-62BA-4C37-B364-85DD163019DA}" srcOrd="0" destOrd="0" presId="urn:microsoft.com/office/officeart/2005/8/layout/orgChart1"/>
    <dgm:cxn modelId="{D6850A1F-11DF-4339-8332-50E3A253E998}" type="presOf" srcId="{E126587A-5433-4D71-ABB3-BD6E1EA6B53B}" destId="{2749D681-023B-4442-9D98-A19491F98CD6}" srcOrd="0" destOrd="0" presId="urn:microsoft.com/office/officeart/2005/8/layout/orgChart1"/>
    <dgm:cxn modelId="{775AE21F-6254-41F8-8F6B-CF97C982D1BD}" type="presOf" srcId="{C73951CE-B12C-4F86-97BA-11B687147FB3}" destId="{586BD76A-1AFC-4D4C-9BA6-4FEA8DA3B62E}" srcOrd="0" destOrd="0" presId="urn:microsoft.com/office/officeart/2005/8/layout/orgChart1"/>
    <dgm:cxn modelId="{40D70B21-3A08-4CAB-A79F-7A589D9016A5}" type="presOf" srcId="{B592A6E2-3E2B-479F-A60A-6CCAC53DB1E5}" destId="{F6E3D84D-BAC9-40DF-A74D-4488B2971A43}" srcOrd="0" destOrd="0" presId="urn:microsoft.com/office/officeart/2005/8/layout/orgChart1"/>
    <dgm:cxn modelId="{E6899D23-C770-4F36-A6B2-95AA101C038F}" type="presOf" srcId="{AAD695C6-B9EF-46EA-9010-1CD7BA066372}" destId="{3A8BC3C6-0B08-4781-9D23-EED37085A4C9}" srcOrd="0" destOrd="0" presId="urn:microsoft.com/office/officeart/2005/8/layout/orgChart1"/>
    <dgm:cxn modelId="{3A47AD23-DD10-4B79-861A-51EDC79044EC}" type="presOf" srcId="{11DBEF1D-F1BE-4772-A23E-7C4B8617DD3F}" destId="{D6B4902D-5912-45E5-A944-10009233E4C4}" srcOrd="0" destOrd="0" presId="urn:microsoft.com/office/officeart/2005/8/layout/orgChart1"/>
    <dgm:cxn modelId="{6AE7FE23-45E4-453C-B712-76358BCD7DDF}" type="presOf" srcId="{3321A627-C530-4B71-8B6A-7CFFF7BEACA0}" destId="{6257B2EF-8256-44CD-916F-632C09A81D07}" srcOrd="1" destOrd="0" presId="urn:microsoft.com/office/officeart/2005/8/layout/orgChart1"/>
    <dgm:cxn modelId="{90BF0F26-A86A-4162-B7B7-2B9387548207}" type="presOf" srcId="{83664F66-8413-4B44-8E84-9E15A78F6DBD}" destId="{3BD8E277-C0E7-4062-A10F-2831807C23EA}" srcOrd="0" destOrd="0" presId="urn:microsoft.com/office/officeart/2005/8/layout/orgChart1"/>
    <dgm:cxn modelId="{31D9CA27-F5FE-4489-857A-B7EF8BFFC836}" type="presOf" srcId="{429A5FBE-DDA0-4ABA-9C1E-979AB9864F13}" destId="{59635D73-3561-49BC-B0DF-225F60C96A94}" srcOrd="1" destOrd="0" presId="urn:microsoft.com/office/officeart/2005/8/layout/orgChart1"/>
    <dgm:cxn modelId="{CFDEDA28-DF48-43EB-8DEA-3A1446F410E9}" srcId="{54BD7D8E-C5EF-459B-AB28-96936A19A827}" destId="{DB64C1B5-4A3E-4DFF-ABBA-96CAC80BAF49}" srcOrd="0" destOrd="0" parTransId="{141A2F45-E02B-4800-8B7B-1E7B12151885}" sibTransId="{A91CC4AB-3DD8-4E57-8111-8BC2CCAD4ADE}"/>
    <dgm:cxn modelId="{D9AE0E30-3823-484D-95D2-A800BB751AA1}" type="presOf" srcId="{429A5FBE-DDA0-4ABA-9C1E-979AB9864F13}" destId="{6A876D31-9F8A-4044-95B9-C2937F3CBAE2}" srcOrd="0" destOrd="0" presId="urn:microsoft.com/office/officeart/2005/8/layout/orgChart1"/>
    <dgm:cxn modelId="{EDDAAF32-1184-4439-96EC-CE14ABCC690C}" srcId="{F24EB648-32D1-4E8B-AB1D-D4F1DFD4DC5A}" destId="{1D51FC4D-DE6F-4AFB-803B-6825F2B00666}" srcOrd="0" destOrd="0" parTransId="{09990ACF-5BFE-4280-A2DD-8D9E947E3360}" sibTransId="{79324D60-A557-49B0-B8E3-96452CBA5580}"/>
    <dgm:cxn modelId="{5AA73B33-97AF-44FA-A082-5A92403276BE}" type="presOf" srcId="{141A2F45-E02B-4800-8B7B-1E7B12151885}" destId="{B44E633B-4FF5-4554-8294-C461997BFFB4}" srcOrd="0" destOrd="0" presId="urn:microsoft.com/office/officeart/2005/8/layout/orgChart1"/>
    <dgm:cxn modelId="{B4D9BD33-F455-49BA-A0C2-BB83AD6528A4}" srcId="{4F8D0697-DD26-45DA-8587-E25F9C720C31}" destId="{5EB56FE4-ABFD-48B0-AA89-828DFF26BD90}" srcOrd="2" destOrd="0" parTransId="{B592A6E2-3E2B-479F-A60A-6CCAC53DB1E5}" sibTransId="{FAC8D493-5719-401B-8024-C6273B338A42}"/>
    <dgm:cxn modelId="{7A389834-61C7-4B15-B5BC-FF89CEC8540F}" type="presOf" srcId="{0DF9FB13-3F17-45DC-9D47-9321A7160B6B}" destId="{8378906B-BD63-4684-8794-7294535BC69D}" srcOrd="0" destOrd="0" presId="urn:microsoft.com/office/officeart/2005/8/layout/orgChart1"/>
    <dgm:cxn modelId="{FB66C234-C730-4BDE-AE55-AC3203453865}" type="presOf" srcId="{1D51FC4D-DE6F-4AFB-803B-6825F2B00666}" destId="{EF924A91-9FAB-4286-80F9-16C3B6D7B310}" srcOrd="0" destOrd="0" presId="urn:microsoft.com/office/officeart/2005/8/layout/orgChart1"/>
    <dgm:cxn modelId="{AF2ABF36-22ED-42E3-884E-CD8E7E81A514}" type="presOf" srcId="{F24EB648-32D1-4E8B-AB1D-D4F1DFD4DC5A}" destId="{1AC09A10-F5CE-4FAF-8BA0-8DA0B8C13593}" srcOrd="0" destOrd="0" presId="urn:microsoft.com/office/officeart/2005/8/layout/orgChart1"/>
    <dgm:cxn modelId="{468BDD3A-7767-4110-BED1-D886C4926C8A}" type="presOf" srcId="{A9A75E0E-C139-4F8E-9CF7-C189FC25554F}" destId="{37263097-0587-4E9A-8AD6-7623D1B9F816}" srcOrd="0" destOrd="0" presId="urn:microsoft.com/office/officeart/2005/8/layout/orgChart1"/>
    <dgm:cxn modelId="{294CF33A-0A1A-436E-8FF6-ACF05DC3A393}" type="presOf" srcId="{DE01FDBF-630E-43D2-AC4F-7A354E172074}" destId="{4C0EC221-1377-42B6-982C-A73EBD1BF90F}" srcOrd="0" destOrd="0" presId="urn:microsoft.com/office/officeart/2005/8/layout/orgChart1"/>
    <dgm:cxn modelId="{DF060D3C-5D80-4951-81E3-9FF5E9161838}" type="presOf" srcId="{E69780F1-BECF-45AE-B684-B4A866C5225F}" destId="{E1EE3B45-E5C4-4911-BFD0-CD7D3BDF5CC9}" srcOrd="0" destOrd="0" presId="urn:microsoft.com/office/officeart/2005/8/layout/orgChart1"/>
    <dgm:cxn modelId="{3A5F465B-871C-4828-98AC-B5C018CB5DE8}" type="presOf" srcId="{E5BB748F-D91E-406D-9379-060EE6A2DD57}" destId="{DCFD051B-6086-4A02-A90A-75B2C3D4F705}" srcOrd="0" destOrd="0" presId="urn:microsoft.com/office/officeart/2005/8/layout/orgChart1"/>
    <dgm:cxn modelId="{227C625C-FB8D-40D9-8641-829639697ECA}" type="presOf" srcId="{2BDD57F1-B74E-4A18-9811-A077289356A4}" destId="{5F547BB0-745B-4CBE-B3CF-9E66D7FB407C}" srcOrd="0" destOrd="0" presId="urn:microsoft.com/office/officeart/2005/8/layout/orgChart1"/>
    <dgm:cxn modelId="{DFA1995C-4020-4ED0-85DB-04FB6D2283B7}" type="presOf" srcId="{D704314C-667A-4847-B022-D256A91D6375}" destId="{21B8FFBB-318C-41B3-8B15-6631120B0028}" srcOrd="0" destOrd="0" presId="urn:microsoft.com/office/officeart/2005/8/layout/orgChart1"/>
    <dgm:cxn modelId="{C2C7AA5D-E4FF-4EEE-BB87-DF33256C85C6}" type="presOf" srcId="{C73951CE-B12C-4F86-97BA-11B687147FB3}" destId="{248C090B-DFA5-49F9-918F-E56ACC70280E}" srcOrd="1" destOrd="0" presId="urn:microsoft.com/office/officeart/2005/8/layout/orgChart1"/>
    <dgm:cxn modelId="{1F1DCC5E-401D-40C8-963B-7421BF5B63A6}" srcId="{E12D874C-4A71-4044-AB6B-E673F01E65C2}" destId="{3321A627-C530-4B71-8B6A-7CFFF7BEACA0}" srcOrd="0" destOrd="0" parTransId="{02188E0F-18D7-4E58-AB00-AFDA7CF9B889}" sibTransId="{3A638EFB-27FA-4F33-A4CF-BCF6EBE592C1}"/>
    <dgm:cxn modelId="{0B9B8060-F7D8-4747-8A31-7C8C9AB57B9B}" srcId="{4F8D0697-DD26-45DA-8587-E25F9C720C31}" destId="{06B9C998-21D6-4BFF-8C40-69FBF9A992B8}" srcOrd="1" destOrd="0" parTransId="{AE3424D4-567C-4F1F-8991-D4797A58A9D7}" sibTransId="{C514C8E9-F37B-426F-9831-D1416E0279E3}"/>
    <dgm:cxn modelId="{C60B8860-89CA-4FAE-937C-A127847DF4AF}" srcId="{E12D874C-4A71-4044-AB6B-E673F01E65C2}" destId="{62769C95-FEE3-4F9E-83E5-37426F196570}" srcOrd="1" destOrd="0" parTransId="{903C0409-F51A-4300-B69E-60DDC55EBACA}" sibTransId="{06CC08D0-351E-4F2A-A93D-E7477E27555C}"/>
    <dgm:cxn modelId="{DEF90D64-A34D-444E-822B-6E0905A9319C}" srcId="{BA31552D-B88A-4C1B-ABE0-4459EB09AF16}" destId="{429A5FBE-DDA0-4ABA-9C1E-979AB9864F13}" srcOrd="4" destOrd="0" parTransId="{A87BAC04-704B-4A4B-949E-9912A6568484}" sibTransId="{DC1FABDE-41EB-4B9F-A9E6-CD91DD997FEF}"/>
    <dgm:cxn modelId="{71219E44-0BD2-43CA-8072-C43A535E952F}" type="presOf" srcId="{9DFA9FD9-8180-495F-9726-59031E414D9B}" destId="{1A8B7D1A-6C5A-4CEA-BAAD-434B4254FC92}" srcOrd="0" destOrd="0" presId="urn:microsoft.com/office/officeart/2005/8/layout/orgChart1"/>
    <dgm:cxn modelId="{A93B6E46-A372-44BE-96BF-79479FEF845C}" type="presOf" srcId="{78C3216E-CF5A-46D6-98FE-92A596FFBB45}" destId="{903DC030-F6FD-4522-8021-748189EA3F70}" srcOrd="0" destOrd="0" presId="urn:microsoft.com/office/officeart/2005/8/layout/orgChart1"/>
    <dgm:cxn modelId="{864D0D49-D54E-4BBF-B679-7F06554F9D1E}" type="presOf" srcId="{70B1AE8D-28D4-46E4-85C5-82B3CCA7A33A}" destId="{4376F54C-E4BC-408D-8EF5-018FF2355FF2}" srcOrd="1" destOrd="0" presId="urn:microsoft.com/office/officeart/2005/8/layout/orgChart1"/>
    <dgm:cxn modelId="{E8D02E49-BED8-4936-83B6-521282A2A73D}" type="presOf" srcId="{DB64C1B5-4A3E-4DFF-ABBA-96CAC80BAF49}" destId="{E8498099-D6E0-47D5-81AB-B805EA5C9D60}" srcOrd="0" destOrd="0" presId="urn:microsoft.com/office/officeart/2005/8/layout/orgChart1"/>
    <dgm:cxn modelId="{F26AB769-49C8-43DB-9CBE-FD40056A68C0}" srcId="{11DBEF1D-F1BE-4772-A23E-7C4B8617DD3F}" destId="{E5BB748F-D91E-406D-9379-060EE6A2DD57}" srcOrd="0" destOrd="0" parTransId="{D1914A8A-DD02-4372-AB7F-0419E7EEB78D}" sibTransId="{C5177AE8-EDDD-40E6-8F61-E33E5829A7C8}"/>
    <dgm:cxn modelId="{9C2F716A-64C1-49B7-9AF4-F96DC50DCDAF}" type="presOf" srcId="{A9A75E0E-C139-4F8E-9CF7-C189FC25554F}" destId="{581A57A4-C2D2-4F3E-A659-6B344E75526A}" srcOrd="1" destOrd="0" presId="urn:microsoft.com/office/officeart/2005/8/layout/orgChart1"/>
    <dgm:cxn modelId="{8443DB6A-8A06-4FE2-AC40-815980FC0998}" type="presOf" srcId="{78945E6A-C89B-4ADA-B6C6-B0C24471C9D9}" destId="{112F8573-3B99-4556-981B-FCAF84067306}" srcOrd="0" destOrd="0" presId="urn:microsoft.com/office/officeart/2005/8/layout/orgChart1"/>
    <dgm:cxn modelId="{0FE8ED4A-094E-40E6-9E29-7F4B515619D4}" type="presOf" srcId="{903C0409-F51A-4300-B69E-60DDC55EBACA}" destId="{38D49F6E-2705-4D9F-B5E0-830AF2C8BE2C}" srcOrd="0" destOrd="0" presId="urn:microsoft.com/office/officeart/2005/8/layout/orgChart1"/>
    <dgm:cxn modelId="{E448746B-3738-40A2-B9DC-FBD16F627384}" type="presOf" srcId="{9A768EB5-742C-47F1-89B5-604C542E71EA}" destId="{F8A7FCF9-9F5E-45E6-86A3-B74581AF3CB7}" srcOrd="0" destOrd="0" presId="urn:microsoft.com/office/officeart/2005/8/layout/orgChart1"/>
    <dgm:cxn modelId="{F15CD44B-6EA4-4279-9B96-5D7F5377F8F4}" type="presOf" srcId="{02188E0F-18D7-4E58-AB00-AFDA7CF9B889}" destId="{9B30FD26-BFF0-46FA-BE15-38D444C50E5F}" srcOrd="0" destOrd="0" presId="urn:microsoft.com/office/officeart/2005/8/layout/orgChart1"/>
    <dgm:cxn modelId="{6A3A3D4E-F207-4FDD-AA2A-30EEA877CF59}" type="presOf" srcId="{1CCCE0F3-6310-4BDE-A55F-46B762473085}" destId="{CF300D09-A2DF-4776-A6CE-AB9D61040C17}" srcOrd="1" destOrd="0" presId="urn:microsoft.com/office/officeart/2005/8/layout/orgChart1"/>
    <dgm:cxn modelId="{2930B94F-B737-49C1-998A-157A986344AE}" type="presOf" srcId="{D64582EF-56CE-4BBC-8838-0B12A6CF86AE}" destId="{BE285A04-C231-4C29-A519-DA90F97034AE}" srcOrd="1" destOrd="0" presId="urn:microsoft.com/office/officeart/2005/8/layout/orgChart1"/>
    <dgm:cxn modelId="{F76E1970-ACBE-407E-B6D7-50073FB1C377}" type="presOf" srcId="{1D51FC4D-DE6F-4AFB-803B-6825F2B00666}" destId="{65E06F68-D39C-4D1B-B202-517ECD631034}" srcOrd="1" destOrd="0" presId="urn:microsoft.com/office/officeart/2005/8/layout/orgChart1"/>
    <dgm:cxn modelId="{A68A4B50-A138-425F-A171-C56CE41C7642}" srcId="{BA31552D-B88A-4C1B-ABE0-4459EB09AF16}" destId="{11DBEF1D-F1BE-4772-A23E-7C4B8617DD3F}" srcOrd="5" destOrd="0" parTransId="{308448C5-7604-487B-8CF1-67FE0E716047}" sibTransId="{0123FCB3-28B1-4A0C-9E41-633D3AB68358}"/>
    <dgm:cxn modelId="{F320A350-8F4F-4924-9DE4-FDE9E87DB231}" type="presOf" srcId="{63917F68-44A3-49BA-9C28-B7B1C3938764}" destId="{E9E54F60-BC87-417C-9AF2-E8F328C853D2}" srcOrd="0" destOrd="0" presId="urn:microsoft.com/office/officeart/2005/8/layout/orgChart1"/>
    <dgm:cxn modelId="{AE327772-DA54-4C83-9DF1-0A534E937C93}" type="presOf" srcId="{4499735E-F4BB-40FA-9000-7ACE7E6F8337}" destId="{A9EAFEB0-4E41-4057-BCB6-E9E59237C847}" srcOrd="0" destOrd="0" presId="urn:microsoft.com/office/officeart/2005/8/layout/orgChart1"/>
    <dgm:cxn modelId="{247C6C54-54D0-4FCA-842F-1485D93D624F}" type="presOf" srcId="{78C3216E-CF5A-46D6-98FE-92A596FFBB45}" destId="{C41AB45A-12A7-4416-B968-0EE04119912F}" srcOrd="1" destOrd="0" presId="urn:microsoft.com/office/officeart/2005/8/layout/orgChart1"/>
    <dgm:cxn modelId="{B1BCF874-2FE0-4BFB-8354-0FA6F643B94A}" type="presOf" srcId="{E12D874C-4A71-4044-AB6B-E673F01E65C2}" destId="{56409358-C9C3-4817-AD59-59010DB38FF1}" srcOrd="0" destOrd="0" presId="urn:microsoft.com/office/officeart/2005/8/layout/orgChart1"/>
    <dgm:cxn modelId="{75C27855-7652-4319-87CE-DD30D647D71D}" srcId="{BC34B023-ECF1-4ABA-84A0-457299B77CC1}" destId="{C73951CE-B12C-4F86-97BA-11B687147FB3}" srcOrd="4" destOrd="0" parTransId="{0DF9FB13-3F17-45DC-9D47-9321A7160B6B}" sibTransId="{364D552A-7FF7-43F4-B2B9-06EA05E473CC}"/>
    <dgm:cxn modelId="{58CF7F56-D53B-429B-B768-627E4721DBAF}" type="presOf" srcId="{BDE5F0FE-580D-4EBE-8E3A-81D63F0112D0}" destId="{A5FD3AEF-0D7B-4235-89D6-A5437AB5DB93}" srcOrd="0" destOrd="0" presId="urn:microsoft.com/office/officeart/2005/8/layout/orgChart1"/>
    <dgm:cxn modelId="{0E68B776-B4C9-4962-87A5-43CCC18FC03C}" type="presOf" srcId="{131A71EC-DA92-4B2E-8D30-4E1ED3933FB4}" destId="{35EDCD46-F77F-45CB-A131-1108E2EAA8AB}" srcOrd="1" destOrd="0" presId="urn:microsoft.com/office/officeart/2005/8/layout/orgChart1"/>
    <dgm:cxn modelId="{7C81FF56-CB39-4EE8-9ABD-BC19AB918377}" type="presOf" srcId="{E726D551-BC5D-4769-A279-FE4957D8FAE4}" destId="{4DD9A242-6467-49D5-A1D7-40254DEA6D7B}" srcOrd="0" destOrd="0" presId="urn:microsoft.com/office/officeart/2005/8/layout/orgChart1"/>
    <dgm:cxn modelId="{52F06C58-AE10-4CD3-B9E1-C13AA0DDA5E6}" type="presOf" srcId="{68E9A1D5-00AA-4D73-92C2-51B7F156D2C9}" destId="{23185573-1A50-4671-BE85-B63F4E15936D}" srcOrd="0" destOrd="0" presId="urn:microsoft.com/office/officeart/2005/8/layout/orgChart1"/>
    <dgm:cxn modelId="{E0B7B258-C743-4C9B-BF32-762711BAB443}" type="presOf" srcId="{159680FD-0086-46DD-9685-834C4C97B8CB}" destId="{EE7F0531-6F14-46E5-BFC6-AB6C4051A54D}" srcOrd="1" destOrd="0" presId="urn:microsoft.com/office/officeart/2005/8/layout/orgChart1"/>
    <dgm:cxn modelId="{21D9F27E-4E45-4619-8C5E-7A8A566CF4AD}" type="presOf" srcId="{BDFA1EE1-18B2-4B61-B30F-ED1574E7C0F8}" destId="{7667F377-E83E-4D7B-9D32-97EEFA8CFB3F}" srcOrd="0" destOrd="0" presId="urn:microsoft.com/office/officeart/2005/8/layout/orgChart1"/>
    <dgm:cxn modelId="{D2102181-65D4-4E38-B3D2-FE3262EC3E93}" type="presOf" srcId="{D64582EF-56CE-4BBC-8838-0B12A6CF86AE}" destId="{6E9EC85B-56F9-4DB2-9807-E8A9C3CF4C3A}" srcOrd="0" destOrd="0" presId="urn:microsoft.com/office/officeart/2005/8/layout/orgChart1"/>
    <dgm:cxn modelId="{16E74881-E904-4A6C-A939-9FCFBAC3EE01}" srcId="{11DBEF1D-F1BE-4772-A23E-7C4B8617DD3F}" destId="{D64582EF-56CE-4BBC-8838-0B12A6CF86AE}" srcOrd="2" destOrd="0" parTransId="{38067548-F824-43F3-8954-B5F24114DC5A}" sibTransId="{B974B737-9D69-4EB6-8963-6D8D2F186B1F}"/>
    <dgm:cxn modelId="{873DEC84-0894-4684-9FF7-C0E56DCB6ABD}" type="presOf" srcId="{853BD75B-6D6D-45F9-BD37-945A478A75B4}" destId="{54D5556D-9419-4D76-93D9-19C0B72EBB0F}" srcOrd="0" destOrd="0" presId="urn:microsoft.com/office/officeart/2005/8/layout/orgChart1"/>
    <dgm:cxn modelId="{56B49B87-4CE3-4BD4-A166-C37D4610D979}" srcId="{F24EB648-32D1-4E8B-AB1D-D4F1DFD4DC5A}" destId="{A9A75E0E-C139-4F8E-9CF7-C189FC25554F}" srcOrd="3" destOrd="0" parTransId="{C48BD838-00D4-4C56-92B8-249E14656062}" sibTransId="{5642E2DC-F1CB-4F7B-8C05-D49BF5C92147}"/>
    <dgm:cxn modelId="{CA96C287-ADB4-4C29-9048-3C4A13CB76B3}" type="presOf" srcId="{871B1751-6198-4639-9AF8-FD0B6C1741D5}" destId="{BED8C12E-7956-4E1A-9599-93E51AF845B4}" srcOrd="1" destOrd="0" presId="urn:microsoft.com/office/officeart/2005/8/layout/orgChart1"/>
    <dgm:cxn modelId="{35EB5389-7FF0-4D09-9DBD-1B7B7C97BBE3}" type="presOf" srcId="{3EEFC9F4-2620-466F-AFE3-4BFE8BE08109}" destId="{C1552A09-96AA-42A7-A8A0-4D8807D77CAD}" srcOrd="0" destOrd="0" presId="urn:microsoft.com/office/officeart/2005/8/layout/orgChart1"/>
    <dgm:cxn modelId="{69E2128C-F574-43D7-AE89-BC9616204682}" type="presOf" srcId="{5EB56FE4-ABFD-48B0-AA89-828DFF26BD90}" destId="{2A574830-D902-4D60-8A3A-A86102DC6D51}" srcOrd="1" destOrd="0" presId="urn:microsoft.com/office/officeart/2005/8/layout/orgChart1"/>
    <dgm:cxn modelId="{016B3C8C-8930-4CCA-ADD3-8C4187654A8A}" srcId="{BA31552D-B88A-4C1B-ABE0-4459EB09AF16}" destId="{4F8D0697-DD26-45DA-8587-E25F9C720C31}" srcOrd="1" destOrd="0" parTransId="{E126587A-5433-4D71-ABB3-BD6E1EA6B53B}" sibTransId="{3B2B0AB4-CA4E-4A33-A853-5F35E60B1391}"/>
    <dgm:cxn modelId="{DDF8DA8C-E51D-47C5-BA40-D0B863ABB3D3}" type="presOf" srcId="{38067548-F824-43F3-8954-B5F24114DC5A}" destId="{422401B5-888C-4B87-B129-F85140AF55A3}" srcOrd="0" destOrd="0" presId="urn:microsoft.com/office/officeart/2005/8/layout/orgChart1"/>
    <dgm:cxn modelId="{02FDEB8F-AF75-41CC-A17A-52786639A842}" srcId="{429A5FBE-DDA0-4ABA-9C1E-979AB9864F13}" destId="{159680FD-0086-46DD-9685-834C4C97B8CB}" srcOrd="2" destOrd="0" parTransId="{F6B499B8-5535-46CE-B912-F16F1C36198F}" sibTransId="{73288701-5888-4A0A-84EA-BE623CD54FC6}"/>
    <dgm:cxn modelId="{7F0A9890-9C9F-4A21-99E8-55AF9DE2238A}" type="presOf" srcId="{9AB4AE77-1EF2-4318-BE17-FA61B85786DD}" destId="{40055670-6A49-4EAF-A371-2C427CBED117}" srcOrd="0" destOrd="0" presId="urn:microsoft.com/office/officeart/2005/8/layout/orgChart1"/>
    <dgm:cxn modelId="{94D1E192-1C6F-4E43-925E-F2A7042B48D4}" type="presOf" srcId="{5409ACD6-9C16-4A05-BE9C-A8D10FE5DCEA}" destId="{FC807C1A-9C22-4EA0-8836-47AF8AD62027}" srcOrd="0" destOrd="0" presId="urn:microsoft.com/office/officeart/2005/8/layout/orgChart1"/>
    <dgm:cxn modelId="{189F7094-A21C-4B1F-B9FF-FFF0C59A1003}" type="presOf" srcId="{308448C5-7604-487B-8CF1-67FE0E716047}" destId="{475F1725-9BE4-4E8F-AB2E-1FDF1D2723F1}" srcOrd="0" destOrd="0" presId="urn:microsoft.com/office/officeart/2005/8/layout/orgChart1"/>
    <dgm:cxn modelId="{4D4D4698-0A4C-430B-AB6A-9326DEBC4340}" srcId="{BA31552D-B88A-4C1B-ABE0-4459EB09AF16}" destId="{BC34B023-ECF1-4ABA-84A0-457299B77CC1}" srcOrd="3" destOrd="0" parTransId="{BDFA1EE1-18B2-4B61-B30F-ED1574E7C0F8}" sibTransId="{EAFDDE56-2845-4F95-8822-C1FA388C3DE7}"/>
    <dgm:cxn modelId="{C324B79A-5A6E-4CA6-A34B-410931AB9FFE}" srcId="{4F8D0697-DD26-45DA-8587-E25F9C720C31}" destId="{2C5B7F07-554E-46BE-96D3-1836978B5ED5}" srcOrd="0" destOrd="0" parTransId="{63917F68-44A3-49BA-9C28-B7B1C3938764}" sibTransId="{A658694A-EF5C-4B7F-B24C-C76956376E32}"/>
    <dgm:cxn modelId="{950B589D-1761-455C-91FF-3494ED23E2A1}" type="presOf" srcId="{54BD7D8E-C5EF-459B-AB28-96936A19A827}" destId="{CED57E43-26C1-4EE5-8EBF-7B1BD440945B}" srcOrd="1" destOrd="0" presId="urn:microsoft.com/office/officeart/2005/8/layout/orgChart1"/>
    <dgm:cxn modelId="{9994539F-AE3A-4B64-8CEE-8E373D13AC86}" type="presOf" srcId="{F24EB648-32D1-4E8B-AB1D-D4F1DFD4DC5A}" destId="{C468ED36-2781-427C-9A41-5DDE2303CECB}" srcOrd="1" destOrd="0" presId="urn:microsoft.com/office/officeart/2005/8/layout/orgChart1"/>
    <dgm:cxn modelId="{5D71C49F-4314-4FF9-A3C8-FEFDF806BC79}" type="presOf" srcId="{4F8D0697-DD26-45DA-8587-E25F9C720C31}" destId="{92FCFAFE-AA03-4C4F-89A8-9C8BDB9EF080}" srcOrd="0" destOrd="0" presId="urn:microsoft.com/office/officeart/2005/8/layout/orgChart1"/>
    <dgm:cxn modelId="{E7B0E8A0-C1A3-4A55-9F39-25475215567A}" type="presOf" srcId="{05FC97E7-4598-4A76-BADD-E0DB874F17A8}" destId="{C5F64913-5DF3-4EB8-9160-383CED58AED8}" srcOrd="0" destOrd="0" presId="urn:microsoft.com/office/officeart/2005/8/layout/orgChart1"/>
    <dgm:cxn modelId="{E1C4A6A1-605F-45AD-8628-36FDB97CC783}" type="presOf" srcId="{EB382BE2-236F-41A8-92A7-FFDAA388C782}" destId="{A491B154-90A4-42E8-BEDC-380B1AB49CC0}" srcOrd="1" destOrd="0" presId="urn:microsoft.com/office/officeart/2005/8/layout/orgChart1"/>
    <dgm:cxn modelId="{19539EA3-1A91-438A-8962-57EEC0F6E486}" srcId="{429A5FBE-DDA0-4ABA-9C1E-979AB9864F13}" destId="{78C3216E-CF5A-46D6-98FE-92A596FFBB45}" srcOrd="0" destOrd="0" parTransId="{B6367F71-6CFD-462C-BB29-E4AB467C7B03}" sibTransId="{351A3A51-65E7-4AC3-BB43-2FF8DABE0D3D}"/>
    <dgm:cxn modelId="{4A3EA2A3-B414-4221-9B83-A70469D4A91A}" type="presOf" srcId="{46E64ADC-94AE-4027-8D2C-C5EF1D15B31E}" destId="{D37088F5-7A46-4A42-936F-6EEEAC62BFDC}" srcOrd="1" destOrd="0" presId="urn:microsoft.com/office/officeart/2005/8/layout/orgChart1"/>
    <dgm:cxn modelId="{6C5191A5-0239-4A4B-A82D-09D51C21B7B8}" type="presOf" srcId="{06B9C998-21D6-4BFF-8C40-69FBF9A992B8}" destId="{31A518A1-D192-4F58-B011-B422A69E4A9E}" srcOrd="0" destOrd="0" presId="urn:microsoft.com/office/officeart/2005/8/layout/orgChart1"/>
    <dgm:cxn modelId="{BFA3B4A5-429F-4CE6-AE73-1115A7967852}" type="presOf" srcId="{11DBEF1D-F1BE-4772-A23E-7C4B8617DD3F}" destId="{43F4A1D9-5BD1-46AE-888C-9CEBD336F0C2}" srcOrd="1" destOrd="0" presId="urn:microsoft.com/office/officeart/2005/8/layout/orgChart1"/>
    <dgm:cxn modelId="{6FF836A6-547C-49A2-A400-CB66880AFB59}" type="presOf" srcId="{BAD6E736-BBDD-470C-ADD6-FCA56043EBA3}" destId="{22CBAC06-219F-4883-816D-C5B4C7CA9441}" srcOrd="0" destOrd="0" presId="urn:microsoft.com/office/officeart/2005/8/layout/orgChart1"/>
    <dgm:cxn modelId="{A073A2A7-D272-422E-9A97-41A4AFCB9DE1}" type="presOf" srcId="{BA31552D-B88A-4C1B-ABE0-4459EB09AF16}" destId="{2837BEB7-4DD9-44FF-BCBE-F55DB557F5A3}" srcOrd="1" destOrd="0" presId="urn:microsoft.com/office/officeart/2005/8/layout/orgChart1"/>
    <dgm:cxn modelId="{1387DBAA-2406-4646-B32C-0AA9D5E90979}" type="presOf" srcId="{853BD75B-6D6D-45F9-BD37-945A478A75B4}" destId="{14CEA587-DDE2-4866-8043-EC0E92CACE32}" srcOrd="1" destOrd="0" presId="urn:microsoft.com/office/officeart/2005/8/layout/orgChart1"/>
    <dgm:cxn modelId="{9F2363B3-0AD5-449B-BA37-734BD4D80348}" srcId="{F24EB648-32D1-4E8B-AB1D-D4F1DFD4DC5A}" destId="{5409ACD6-9C16-4A05-BE9C-A8D10FE5DCEA}" srcOrd="4" destOrd="0" parTransId="{9DFA9FD9-8180-495F-9726-59031E414D9B}" sibTransId="{F5236A42-1CF8-4440-B982-01816124615B}"/>
    <dgm:cxn modelId="{B32848B3-99CE-42F4-9A86-9F7CE6E59566}" type="presOf" srcId="{9AB4AE77-1EF2-4318-BE17-FA61B85786DD}" destId="{68B0448D-05F1-4FF9-A5B2-54F202DB2590}" srcOrd="1" destOrd="0" presId="urn:microsoft.com/office/officeart/2005/8/layout/orgChart1"/>
    <dgm:cxn modelId="{89B85EB4-8D51-4983-B855-05224DA7FA4D}" type="presOf" srcId="{E8558925-458A-4087-9506-8CA356BA354B}" destId="{A7508E2E-4910-4388-BEDE-9BF864DE72F5}" srcOrd="0" destOrd="0" presId="urn:microsoft.com/office/officeart/2005/8/layout/orgChart1"/>
    <dgm:cxn modelId="{012DC0B6-B303-46ED-A0BF-28574F64D33B}" type="presOf" srcId="{1FD069E6-61DE-4531-A22B-7D42CF415F79}" destId="{F8D2A4F9-61FE-42B8-9A16-CD14B585EE38}" srcOrd="0" destOrd="0" presId="urn:microsoft.com/office/officeart/2005/8/layout/orgChart1"/>
    <dgm:cxn modelId="{FB3DC8B6-B69D-4BBF-A902-4E1B769A5F45}" type="presOf" srcId="{70B1AE8D-28D4-46E4-85C5-82B3CCA7A33A}" destId="{2BA9A242-C953-4E79-B108-CDCC06844E2E}" srcOrd="0" destOrd="0" presId="urn:microsoft.com/office/officeart/2005/8/layout/orgChart1"/>
    <dgm:cxn modelId="{4797F3B8-FBA5-481A-BCE5-5E9D50DC99AA}" srcId="{4F8D0697-DD26-45DA-8587-E25F9C720C31}" destId="{2BDD57F1-B74E-4A18-9811-A077289356A4}" srcOrd="3" destOrd="0" parTransId="{9A768EB5-742C-47F1-89B5-604C542E71EA}" sibTransId="{B6A1D986-AB5A-4339-B9FC-307492DC2156}"/>
    <dgm:cxn modelId="{5E305ABA-0D85-4162-B184-FCD587D23577}" type="presOf" srcId="{1CCCE0F3-6310-4BDE-A55F-46B762473085}" destId="{C7CCCD18-5283-483F-B42E-F6F25164F2B9}" srcOrd="0" destOrd="0" presId="urn:microsoft.com/office/officeart/2005/8/layout/orgChart1"/>
    <dgm:cxn modelId="{CE6097BB-EAE2-47CB-BCE5-D844F2FC83A4}" type="presOf" srcId="{20A7774A-D126-470F-91A5-244F8F13F811}" destId="{7EE8EDE8-7D7B-4366-9565-E82D5109EB0B}" srcOrd="0" destOrd="0" presId="urn:microsoft.com/office/officeart/2005/8/layout/orgChart1"/>
    <dgm:cxn modelId="{52E864BC-16DC-412E-AEBB-1F18295DE288}" type="presOf" srcId="{9D329AA9-A6B7-41BD-B9BD-57F57CA52EB3}" destId="{2C8FC297-8D2A-47F3-BE46-6373967FB813}" srcOrd="0" destOrd="0" presId="urn:microsoft.com/office/officeart/2005/8/layout/orgChart1"/>
    <dgm:cxn modelId="{98F8BFBC-4824-42E7-A7D4-7413B0FDA351}" type="presOf" srcId="{AAD695C6-B9EF-46EA-9010-1CD7BA066372}" destId="{1F4FB36A-8E08-4BCD-BC5B-41671D573BE5}" srcOrd="1" destOrd="0" presId="urn:microsoft.com/office/officeart/2005/8/layout/orgChart1"/>
    <dgm:cxn modelId="{76CC62C5-83A4-452A-9A56-7EB4BB5928FC}" srcId="{4F8D0697-DD26-45DA-8587-E25F9C720C31}" destId="{46E64ADC-94AE-4027-8D2C-C5EF1D15B31E}" srcOrd="4" destOrd="0" parTransId="{9D329AA9-A6B7-41BD-B9BD-57F57CA52EB3}" sibTransId="{C27E0235-76EF-4DD0-BAAD-532E72975206}"/>
    <dgm:cxn modelId="{DC1356C8-3645-45FC-8C05-B7ECDD0109EC}" type="presOf" srcId="{B6367F71-6CFD-462C-BB29-E4AB467C7B03}" destId="{A042203A-F7A6-42A3-B464-DB1D15BF4DA8}" srcOrd="0" destOrd="0" presId="urn:microsoft.com/office/officeart/2005/8/layout/orgChart1"/>
    <dgm:cxn modelId="{B90EF3C9-F579-4AA2-913A-4BE854D1B130}" type="presOf" srcId="{3321A627-C530-4B71-8B6A-7CFFF7BEACA0}" destId="{59BAFBF5-B283-49E4-A55F-D83A5AE7BB38}" srcOrd="0" destOrd="0" presId="urn:microsoft.com/office/officeart/2005/8/layout/orgChart1"/>
    <dgm:cxn modelId="{6D5F6ACA-CB96-40F6-8428-48364DDAD7E7}" type="presOf" srcId="{EB382BE2-236F-41A8-92A7-FFDAA388C782}" destId="{93374584-5220-499E-A866-C71646C42069}" srcOrd="0" destOrd="0" presId="urn:microsoft.com/office/officeart/2005/8/layout/orgChart1"/>
    <dgm:cxn modelId="{4EF905CC-8B37-4BF1-A5D5-1B370615E772}" srcId="{F24EB648-32D1-4E8B-AB1D-D4F1DFD4DC5A}" destId="{EB382BE2-236F-41A8-92A7-FFDAA388C782}" srcOrd="2" destOrd="0" parTransId="{91C74D9B-9105-45C5-9EC5-2B8160DE23A4}" sibTransId="{CCB6E973-AE54-4371-ADC1-5282BDA3BD54}"/>
    <dgm:cxn modelId="{4E631BD0-6D3B-436F-99F3-588FB77B9345}" type="presOf" srcId="{62769C95-FEE3-4F9E-83E5-37426F196570}" destId="{DD09ADEB-C7D9-4F77-A919-EDC6CC5141DB}" srcOrd="1" destOrd="0" presId="urn:microsoft.com/office/officeart/2005/8/layout/orgChart1"/>
    <dgm:cxn modelId="{505A78D2-5659-49AD-8957-0B7161C94E3D}" type="presOf" srcId="{91C74D9B-9105-45C5-9EC5-2B8160DE23A4}" destId="{AC5A99CF-EB7C-497E-AF18-EAA739F6A8ED}" srcOrd="0" destOrd="0" presId="urn:microsoft.com/office/officeart/2005/8/layout/orgChart1"/>
    <dgm:cxn modelId="{2BB00FD6-BDDE-44F2-A450-F1DDC49D1D7C}" type="presOf" srcId="{131A71EC-DA92-4B2E-8D30-4E1ED3933FB4}" destId="{9D784B6F-9A5D-47C7-AD89-EF8AE6DB1211}" srcOrd="0" destOrd="0" presId="urn:microsoft.com/office/officeart/2005/8/layout/orgChart1"/>
    <dgm:cxn modelId="{6415BAD6-62C6-433B-983E-E2496088A572}" type="presOf" srcId="{C48BD838-00D4-4C56-92B8-249E14656062}" destId="{613716B4-9953-4CAD-911B-0681DF488943}" srcOrd="0" destOrd="0" presId="urn:microsoft.com/office/officeart/2005/8/layout/orgChart1"/>
    <dgm:cxn modelId="{22A3C0D7-DB1E-4F31-9D6F-2B78B0238CDD}" type="presOf" srcId="{BA31552D-B88A-4C1B-ABE0-4459EB09AF16}" destId="{BFDFA05E-CB71-44D7-96D7-FC892BB5609A}" srcOrd="0" destOrd="0" presId="urn:microsoft.com/office/officeart/2005/8/layout/orgChart1"/>
    <dgm:cxn modelId="{FB9CBED8-DEC7-4772-ACA2-140C180A65CB}" type="presOf" srcId="{F1B3365E-EBAF-4B25-B216-213EAB2C9AC3}" destId="{056C16BC-C052-43A5-80B2-CAC0846D81AC}" srcOrd="0" destOrd="0" presId="urn:microsoft.com/office/officeart/2005/8/layout/orgChart1"/>
    <dgm:cxn modelId="{CFEB03D9-7E78-4A37-9B9E-8F885968C8D7}" type="presOf" srcId="{08BE954C-6DF6-4F8C-A47F-AC5C60A54CAE}" destId="{ECDE34BC-EAA0-4C60-8CB9-FCEEE72B666B}" srcOrd="0" destOrd="0" presId="urn:microsoft.com/office/officeart/2005/8/layout/orgChart1"/>
    <dgm:cxn modelId="{EC3208D9-078B-4000-8A9F-026C78CC371A}" type="presOf" srcId="{FD8FFAB3-1EDF-4EF4-BCB3-8D5D24A99307}" destId="{B9CCF160-B6FB-4380-8851-2C6EC63F7C82}" srcOrd="0" destOrd="0" presId="urn:microsoft.com/office/officeart/2005/8/layout/orgChart1"/>
    <dgm:cxn modelId="{BFDCE8D9-CC15-41B6-8B4B-57AD9065C03D}" type="presOf" srcId="{5EB56FE4-ABFD-48B0-AA89-828DFF26BD90}" destId="{2626554E-FD89-4E66-BDC8-AF206FAFD6F7}" srcOrd="0" destOrd="0" presId="urn:microsoft.com/office/officeart/2005/8/layout/orgChart1"/>
    <dgm:cxn modelId="{33D281DA-7BBB-4FAA-A59B-14820ADBEC09}" srcId="{11DBEF1D-F1BE-4772-A23E-7C4B8617DD3F}" destId="{70B1AE8D-28D4-46E4-85C5-82B3CCA7A33A}" srcOrd="4" destOrd="0" parTransId="{ABF7D374-B83A-4986-A0AB-7A9B9DBAADCD}" sibTransId="{88C0A161-F25D-47F1-BE80-98D083E700CD}"/>
    <dgm:cxn modelId="{ADA700DC-AF45-429C-B576-E9FBDE6DE72A}" type="presOf" srcId="{2C5B7F07-554E-46BE-96D3-1836978B5ED5}" destId="{44AADE09-1936-46DF-B59D-E5047D5F6026}" srcOrd="0" destOrd="0" presId="urn:microsoft.com/office/officeart/2005/8/layout/orgChart1"/>
    <dgm:cxn modelId="{96AB47DC-207C-428F-BF31-324F32256489}" srcId="{429A5FBE-DDA0-4ABA-9C1E-979AB9864F13}" destId="{871B1751-6198-4639-9AF8-FD0B6C1741D5}" srcOrd="1" destOrd="0" parTransId="{1FD069E6-61DE-4531-A22B-7D42CF415F79}" sibTransId="{9CDCD1FD-73FE-4A0C-B40A-B24C19835E90}"/>
    <dgm:cxn modelId="{AE248FDE-3F92-4658-9E55-047A1C4F964E}" srcId="{BC34B023-ECF1-4ABA-84A0-457299B77CC1}" destId="{76359CC8-B115-4220-9F84-4C0457838165}" srcOrd="3" destOrd="0" parTransId="{DE01FDBF-630E-43D2-AC4F-7A354E172074}" sibTransId="{078CA445-B105-4AE2-84BE-C89C66B207DB}"/>
    <dgm:cxn modelId="{F2D0AADF-3580-4A8C-9597-A454B7E08898}" type="presOf" srcId="{871B1751-6198-4639-9AF8-FD0B6C1741D5}" destId="{1ED16F1C-1993-4BF7-B6E9-74C9F06338CF}" srcOrd="0" destOrd="0" presId="urn:microsoft.com/office/officeart/2005/8/layout/orgChart1"/>
    <dgm:cxn modelId="{75FCD9DF-3328-417B-A194-793624EE70FB}" type="presOf" srcId="{E5BB748F-D91E-406D-9379-060EE6A2DD57}" destId="{4A22A0E0-9E63-4147-85E6-3C6A1690CD39}" srcOrd="1" destOrd="0" presId="urn:microsoft.com/office/officeart/2005/8/layout/orgChart1"/>
    <dgm:cxn modelId="{FBEE28E0-3576-40D6-8E71-571FE897E752}" type="presOf" srcId="{D1914A8A-DD02-4372-AB7F-0419E7EEB78D}" destId="{F6D4813B-88EC-4D53-9D49-FB28372853D8}" srcOrd="0" destOrd="0" presId="urn:microsoft.com/office/officeart/2005/8/layout/orgChart1"/>
    <dgm:cxn modelId="{38F66DE1-0C6D-459A-A0F8-E6978646FE4D}" type="presOf" srcId="{46E64ADC-94AE-4027-8D2C-C5EF1D15B31E}" destId="{24A34F8A-9B95-4AB8-91B9-237B74933D24}" srcOrd="0" destOrd="0" presId="urn:microsoft.com/office/officeart/2005/8/layout/orgChart1"/>
    <dgm:cxn modelId="{2068B3E3-8D24-4C53-92ED-C648EB69533F}" srcId="{54BD7D8E-C5EF-459B-AB28-96936A19A827}" destId="{BAD6E736-BBDD-470C-ADD6-FCA56043EBA3}" srcOrd="1" destOrd="0" parTransId="{E8558925-458A-4087-9506-8CA356BA354B}" sibTransId="{8DC4CBD1-6A29-4F3F-A635-46243DFB1B4D}"/>
    <dgm:cxn modelId="{00B509E5-7A7A-4062-A072-328DC504B3E5}" type="presOf" srcId="{2C5B7F07-554E-46BE-96D3-1836978B5ED5}" destId="{5777C434-813F-436D-B638-0B3C9EF4A7FF}" srcOrd="1" destOrd="0" presId="urn:microsoft.com/office/officeart/2005/8/layout/orgChart1"/>
    <dgm:cxn modelId="{F255A9E6-CA37-4D00-877A-742241A7EEDE}" srcId="{11DBEF1D-F1BE-4772-A23E-7C4B8617DD3F}" destId="{68E9A1D5-00AA-4D73-92C2-51B7F156D2C9}" srcOrd="1" destOrd="0" parTransId="{D704314C-667A-4847-B022-D256A91D6375}" sibTransId="{E5737439-983C-4B49-81B5-0771989A44F2}"/>
    <dgm:cxn modelId="{F28692E7-68DF-46A2-ADAA-F3EB5F6C4353}" type="presOf" srcId="{68E9A1D5-00AA-4D73-92C2-51B7F156D2C9}" destId="{696DFEE9-7597-449C-90CD-8871E56B7657}" srcOrd="1" destOrd="0" presId="urn:microsoft.com/office/officeart/2005/8/layout/orgChart1"/>
    <dgm:cxn modelId="{F77A47E8-3424-46CE-B917-F68C7E5A4B42}" type="presOf" srcId="{06B9C998-21D6-4BFF-8C40-69FBF9A992B8}" destId="{5FA46221-7C39-444E-95F5-3DF168E05944}" srcOrd="1" destOrd="0" presId="urn:microsoft.com/office/officeart/2005/8/layout/orgChart1"/>
    <dgm:cxn modelId="{66CB6DE8-470F-447B-8DE3-3040B6A06340}" type="presOf" srcId="{09990ACF-5BFE-4280-A2DD-8D9E947E3360}" destId="{E4237A33-0611-4662-A3B1-861B8C0C7DA2}" srcOrd="0" destOrd="0" presId="urn:microsoft.com/office/officeart/2005/8/layout/orgChart1"/>
    <dgm:cxn modelId="{846076EA-F866-4DF2-8509-98B59FE6614A}" srcId="{F24EB648-32D1-4E8B-AB1D-D4F1DFD4DC5A}" destId="{9AB4AE77-1EF2-4318-BE17-FA61B85786DD}" srcOrd="1" destOrd="0" parTransId="{B9278B2D-F6DB-469D-8E3E-5A0DBB404AA2}" sibTransId="{15BEB253-2135-45CF-BFAF-165F0AB2A192}"/>
    <dgm:cxn modelId="{516390EF-E449-4975-85B5-05582C063FFD}" srcId="{BC34B023-ECF1-4ABA-84A0-457299B77CC1}" destId="{853BD75B-6D6D-45F9-BD37-945A478A75B4}" srcOrd="0" destOrd="0" parTransId="{05FC97E7-4598-4A76-BADD-E0DB874F17A8}" sibTransId="{1B314881-1196-412D-8468-A170F200BD9C}"/>
    <dgm:cxn modelId="{102C24F5-292A-4B13-810B-287BD6D1DF4E}" type="presOf" srcId="{159680FD-0086-46DD-9685-834C4C97B8CB}" destId="{EC18E5BE-E19C-4084-97FB-020AEA038677}" srcOrd="0" destOrd="0" presId="urn:microsoft.com/office/officeart/2005/8/layout/orgChart1"/>
    <dgm:cxn modelId="{D67BBCF6-DA92-4823-B188-EA00A023D024}" srcId="{E12D874C-4A71-4044-AB6B-E673F01E65C2}" destId="{1CCCE0F3-6310-4BDE-A55F-46B762473085}" srcOrd="2" destOrd="0" parTransId="{83664F66-8413-4B44-8E84-9E15A78F6DBD}" sibTransId="{40D5BBDF-0D13-411C-87C2-E55D8205E9EF}"/>
    <dgm:cxn modelId="{846523F7-BE3D-4725-815A-7A9A68FE1D1C}" type="presOf" srcId="{54BD7D8E-C5EF-459B-AB28-96936A19A827}" destId="{BA9C160B-0E80-401D-9640-3B20FC6E3051}" srcOrd="0" destOrd="0" presId="urn:microsoft.com/office/officeart/2005/8/layout/orgChart1"/>
    <dgm:cxn modelId="{60D05AF8-B364-45E4-A044-2FA485F66B61}" type="presOf" srcId="{A87BAC04-704B-4A4B-949E-9912A6568484}" destId="{3C74B070-61BA-42E4-975F-5C24D50B7D4E}" srcOrd="0" destOrd="0" presId="urn:microsoft.com/office/officeart/2005/8/layout/orgChart1"/>
    <dgm:cxn modelId="{870D30F9-EC28-464E-8C67-EF6188799C08}" type="presOf" srcId="{B9278B2D-F6DB-469D-8E3E-5A0DBB404AA2}" destId="{85D2AA2E-9612-4608-B97F-32802F314BB3}" srcOrd="0" destOrd="0" presId="urn:microsoft.com/office/officeart/2005/8/layout/orgChart1"/>
    <dgm:cxn modelId="{25D88BFA-AEC7-4270-827E-9EA39EC58828}" srcId="{BA31552D-B88A-4C1B-ABE0-4459EB09AF16}" destId="{E12D874C-4A71-4044-AB6B-E673F01E65C2}" srcOrd="6" destOrd="0" parTransId="{78945E6A-C89B-4ADA-B6C6-B0C24471C9D9}" sibTransId="{F45362F5-02A3-43E0-9E1C-FF4D88B729AB}"/>
    <dgm:cxn modelId="{A4EED13C-799B-4885-804A-355B628BB9E8}" type="presParOf" srcId="{4DD9A242-6467-49D5-A1D7-40254DEA6D7B}" destId="{82C73DFE-6980-4CF4-9016-DD859F7B2B04}" srcOrd="0" destOrd="0" presId="urn:microsoft.com/office/officeart/2005/8/layout/orgChart1"/>
    <dgm:cxn modelId="{DD3CF4C1-B722-4A9B-929A-0347AEA6BD75}" type="presParOf" srcId="{82C73DFE-6980-4CF4-9016-DD859F7B2B04}" destId="{73DEA665-3902-4202-9DA4-33107E69B0E8}" srcOrd="0" destOrd="0" presId="urn:microsoft.com/office/officeart/2005/8/layout/orgChart1"/>
    <dgm:cxn modelId="{AF3F829F-D041-4836-A33D-F5095F952FFD}" type="presParOf" srcId="{73DEA665-3902-4202-9DA4-33107E69B0E8}" destId="{BFDFA05E-CB71-44D7-96D7-FC892BB5609A}" srcOrd="0" destOrd="0" presId="urn:microsoft.com/office/officeart/2005/8/layout/orgChart1"/>
    <dgm:cxn modelId="{2C34E0C9-FBFA-4F5B-8F36-C89A385C3FD7}" type="presParOf" srcId="{73DEA665-3902-4202-9DA4-33107E69B0E8}" destId="{2837BEB7-4DD9-44FF-BCBE-F55DB557F5A3}" srcOrd="1" destOrd="0" presId="urn:microsoft.com/office/officeart/2005/8/layout/orgChart1"/>
    <dgm:cxn modelId="{2BD28E1B-F127-45CD-9B91-E1831D97F7F5}" type="presParOf" srcId="{82C73DFE-6980-4CF4-9016-DD859F7B2B04}" destId="{B2D90D7B-298B-428E-AC1D-8BDB0AFBCFE8}" srcOrd="1" destOrd="0" presId="urn:microsoft.com/office/officeart/2005/8/layout/orgChart1"/>
    <dgm:cxn modelId="{4BB5B204-B117-4CD9-BDCF-5BE8927135CB}" type="presParOf" srcId="{B2D90D7B-298B-428E-AC1D-8BDB0AFBCFE8}" destId="{A9EAFEB0-4E41-4057-BCB6-E9E59237C847}" srcOrd="0" destOrd="0" presId="urn:microsoft.com/office/officeart/2005/8/layout/orgChart1"/>
    <dgm:cxn modelId="{DE591D69-20F6-40D0-9259-3B998274A003}" type="presParOf" srcId="{B2D90D7B-298B-428E-AC1D-8BDB0AFBCFE8}" destId="{C7B4344B-2C0E-48E3-9A99-1DC671C3908A}" srcOrd="1" destOrd="0" presId="urn:microsoft.com/office/officeart/2005/8/layout/orgChart1"/>
    <dgm:cxn modelId="{DE730945-5D3B-4B25-995C-FF18AD9B0958}" type="presParOf" srcId="{C7B4344B-2C0E-48E3-9A99-1DC671C3908A}" destId="{9E941D0F-4D81-44B2-99D0-22D657480894}" srcOrd="0" destOrd="0" presId="urn:microsoft.com/office/officeart/2005/8/layout/orgChart1"/>
    <dgm:cxn modelId="{B422595D-2FCD-4928-B9E5-24491DD3F7DF}" type="presParOf" srcId="{9E941D0F-4D81-44B2-99D0-22D657480894}" destId="{BA9C160B-0E80-401D-9640-3B20FC6E3051}" srcOrd="0" destOrd="0" presId="urn:microsoft.com/office/officeart/2005/8/layout/orgChart1"/>
    <dgm:cxn modelId="{9400DF5B-6AAA-482E-8BBA-26A9C15168E0}" type="presParOf" srcId="{9E941D0F-4D81-44B2-99D0-22D657480894}" destId="{CED57E43-26C1-4EE5-8EBF-7B1BD440945B}" srcOrd="1" destOrd="0" presId="urn:microsoft.com/office/officeart/2005/8/layout/orgChart1"/>
    <dgm:cxn modelId="{13CDF8CC-3D55-45BA-8D4B-C6061F93DFAE}" type="presParOf" srcId="{C7B4344B-2C0E-48E3-9A99-1DC671C3908A}" destId="{6B3575B8-034D-4FB2-B45C-919001401DA8}" srcOrd="1" destOrd="0" presId="urn:microsoft.com/office/officeart/2005/8/layout/orgChart1"/>
    <dgm:cxn modelId="{0AFC3CAE-0FD7-4285-AF72-9647D38595E9}" type="presParOf" srcId="{6B3575B8-034D-4FB2-B45C-919001401DA8}" destId="{B44E633B-4FF5-4554-8294-C461997BFFB4}" srcOrd="0" destOrd="0" presId="urn:microsoft.com/office/officeart/2005/8/layout/orgChart1"/>
    <dgm:cxn modelId="{F3BBCC71-6824-4DE4-BD5D-84C66441446A}" type="presParOf" srcId="{6B3575B8-034D-4FB2-B45C-919001401DA8}" destId="{4A73387C-9352-469B-A772-6A16C4946E27}" srcOrd="1" destOrd="0" presId="urn:microsoft.com/office/officeart/2005/8/layout/orgChart1"/>
    <dgm:cxn modelId="{E0D4D643-809F-4C97-9213-19EFE1328D0D}" type="presParOf" srcId="{4A73387C-9352-469B-A772-6A16C4946E27}" destId="{0CE7F15F-E066-4BC0-8A69-49377A31FDDF}" srcOrd="0" destOrd="0" presId="urn:microsoft.com/office/officeart/2005/8/layout/orgChart1"/>
    <dgm:cxn modelId="{582F4C63-90A3-4E25-807A-787D657A1F83}" type="presParOf" srcId="{0CE7F15F-E066-4BC0-8A69-49377A31FDDF}" destId="{E8498099-D6E0-47D5-81AB-B805EA5C9D60}" srcOrd="0" destOrd="0" presId="urn:microsoft.com/office/officeart/2005/8/layout/orgChart1"/>
    <dgm:cxn modelId="{DBECBEB7-BB08-4A42-BAD5-BF41604EA5B3}" type="presParOf" srcId="{0CE7F15F-E066-4BC0-8A69-49377A31FDDF}" destId="{FDAFBE95-1877-43D8-B10D-4745AD321626}" srcOrd="1" destOrd="0" presId="urn:microsoft.com/office/officeart/2005/8/layout/orgChart1"/>
    <dgm:cxn modelId="{6AEEAA65-8EE9-4ED7-9061-ECED015EDDA7}" type="presParOf" srcId="{4A73387C-9352-469B-A772-6A16C4946E27}" destId="{2F56E23D-120E-4ADC-B0B5-C3E1CF026A67}" srcOrd="1" destOrd="0" presId="urn:microsoft.com/office/officeart/2005/8/layout/orgChart1"/>
    <dgm:cxn modelId="{3B7F94CB-E99D-4FD8-AF22-84B2A1403ECF}" type="presParOf" srcId="{4A73387C-9352-469B-A772-6A16C4946E27}" destId="{02C3AB82-025D-4204-AA4B-A1CC71B0BB02}" srcOrd="2" destOrd="0" presId="urn:microsoft.com/office/officeart/2005/8/layout/orgChart1"/>
    <dgm:cxn modelId="{D09D37B1-EFA8-46D7-9967-F67712CC6E46}" type="presParOf" srcId="{6B3575B8-034D-4FB2-B45C-919001401DA8}" destId="{A7508E2E-4910-4388-BEDE-9BF864DE72F5}" srcOrd="2" destOrd="0" presId="urn:microsoft.com/office/officeart/2005/8/layout/orgChart1"/>
    <dgm:cxn modelId="{E2F18AF6-0F39-463D-9F13-ABDDDF14A261}" type="presParOf" srcId="{6B3575B8-034D-4FB2-B45C-919001401DA8}" destId="{A7C001C9-7778-4F4D-BA93-90651BA544A4}" srcOrd="3" destOrd="0" presId="urn:microsoft.com/office/officeart/2005/8/layout/orgChart1"/>
    <dgm:cxn modelId="{07C59E12-7886-4B78-90EE-6FA56E20F8E5}" type="presParOf" srcId="{A7C001C9-7778-4F4D-BA93-90651BA544A4}" destId="{177DE81D-B93B-4646-AE61-01ADB9FA233B}" srcOrd="0" destOrd="0" presId="urn:microsoft.com/office/officeart/2005/8/layout/orgChart1"/>
    <dgm:cxn modelId="{F1C7700D-EFBE-4367-8C90-CECA853456E6}" type="presParOf" srcId="{177DE81D-B93B-4646-AE61-01ADB9FA233B}" destId="{22CBAC06-219F-4883-816D-C5B4C7CA9441}" srcOrd="0" destOrd="0" presId="urn:microsoft.com/office/officeart/2005/8/layout/orgChart1"/>
    <dgm:cxn modelId="{4DBF1FDF-BD89-4C2B-AC12-C8198B886ED4}" type="presParOf" srcId="{177DE81D-B93B-4646-AE61-01ADB9FA233B}" destId="{5E3D6181-45E4-457B-BD81-F4B7A4E56DE5}" srcOrd="1" destOrd="0" presId="urn:microsoft.com/office/officeart/2005/8/layout/orgChart1"/>
    <dgm:cxn modelId="{EE22DBFD-609E-485F-BD1F-83BFB441E162}" type="presParOf" srcId="{A7C001C9-7778-4F4D-BA93-90651BA544A4}" destId="{4900F90C-ABE8-4DB5-8CD7-6908B26A4560}" srcOrd="1" destOrd="0" presId="urn:microsoft.com/office/officeart/2005/8/layout/orgChart1"/>
    <dgm:cxn modelId="{DCEF1C45-2C21-40C1-B0A5-20202729A279}" type="presParOf" srcId="{A7C001C9-7778-4F4D-BA93-90651BA544A4}" destId="{041D8DB2-719F-463B-9145-5B7278E51283}" srcOrd="2" destOrd="0" presId="urn:microsoft.com/office/officeart/2005/8/layout/orgChart1"/>
    <dgm:cxn modelId="{BD5A9842-773D-4F78-BDD9-20AFC213888C}" type="presParOf" srcId="{6B3575B8-034D-4FB2-B45C-919001401DA8}" destId="{E1EE3B45-E5C4-4911-BFD0-CD7D3BDF5CC9}" srcOrd="4" destOrd="0" presId="urn:microsoft.com/office/officeart/2005/8/layout/orgChart1"/>
    <dgm:cxn modelId="{6E9430CF-0F08-42AE-9B5C-93CC1573EDA3}" type="presParOf" srcId="{6B3575B8-034D-4FB2-B45C-919001401DA8}" destId="{A76E293C-8753-4A48-B3A4-95452ACE9F11}" srcOrd="5" destOrd="0" presId="urn:microsoft.com/office/officeart/2005/8/layout/orgChart1"/>
    <dgm:cxn modelId="{8C380E18-FBCF-4758-8E96-0ABE26E14142}" type="presParOf" srcId="{A76E293C-8753-4A48-B3A4-95452ACE9F11}" destId="{429C0B98-DA52-4773-809C-AA6EC07EA653}" srcOrd="0" destOrd="0" presId="urn:microsoft.com/office/officeart/2005/8/layout/orgChart1"/>
    <dgm:cxn modelId="{80D56B20-C97D-4E04-A198-9A800FEAF883}" type="presParOf" srcId="{429C0B98-DA52-4773-809C-AA6EC07EA653}" destId="{9D784B6F-9A5D-47C7-AD89-EF8AE6DB1211}" srcOrd="0" destOrd="0" presId="urn:microsoft.com/office/officeart/2005/8/layout/orgChart1"/>
    <dgm:cxn modelId="{D5F3C103-81A4-4559-BB85-3377C42A3588}" type="presParOf" srcId="{429C0B98-DA52-4773-809C-AA6EC07EA653}" destId="{35EDCD46-F77F-45CB-A131-1108E2EAA8AB}" srcOrd="1" destOrd="0" presId="urn:microsoft.com/office/officeart/2005/8/layout/orgChart1"/>
    <dgm:cxn modelId="{DC3064E9-0F3E-4C87-B68A-0A3606FDB91F}" type="presParOf" srcId="{A76E293C-8753-4A48-B3A4-95452ACE9F11}" destId="{2F89175A-C656-44F6-885F-4CBE53E14637}" srcOrd="1" destOrd="0" presId="urn:microsoft.com/office/officeart/2005/8/layout/orgChart1"/>
    <dgm:cxn modelId="{F4A83434-8666-4231-9C6F-59A79DA0E156}" type="presParOf" srcId="{A76E293C-8753-4A48-B3A4-95452ACE9F11}" destId="{8CF53EFB-7916-4CC5-B77C-C368F614BE82}" srcOrd="2" destOrd="0" presId="urn:microsoft.com/office/officeart/2005/8/layout/orgChart1"/>
    <dgm:cxn modelId="{192DFA2C-563D-4CCD-85B4-3A0889446275}" type="presParOf" srcId="{C7B4344B-2C0E-48E3-9A99-1DC671C3908A}" destId="{67DDF487-E178-42DC-88C4-306DA455F28E}" srcOrd="2" destOrd="0" presId="urn:microsoft.com/office/officeart/2005/8/layout/orgChart1"/>
    <dgm:cxn modelId="{69D1F17D-D4F6-45B3-AA3C-69982558AA04}" type="presParOf" srcId="{B2D90D7B-298B-428E-AC1D-8BDB0AFBCFE8}" destId="{2749D681-023B-4442-9D98-A19491F98CD6}" srcOrd="2" destOrd="0" presId="urn:microsoft.com/office/officeart/2005/8/layout/orgChart1"/>
    <dgm:cxn modelId="{A1BA842B-E71B-48E9-9A1E-D3C3351C37AE}" type="presParOf" srcId="{B2D90D7B-298B-428E-AC1D-8BDB0AFBCFE8}" destId="{A36BDC3F-FAC3-4136-A4DD-1E19C56D06FA}" srcOrd="3" destOrd="0" presId="urn:microsoft.com/office/officeart/2005/8/layout/orgChart1"/>
    <dgm:cxn modelId="{464B2D47-1B30-4402-9A8C-A87582AB1B82}" type="presParOf" srcId="{A36BDC3F-FAC3-4136-A4DD-1E19C56D06FA}" destId="{1107BBF4-8DAF-4E26-B2CD-80796E465292}" srcOrd="0" destOrd="0" presId="urn:microsoft.com/office/officeart/2005/8/layout/orgChart1"/>
    <dgm:cxn modelId="{82E925B3-A9A9-4740-A675-A6CCA7131188}" type="presParOf" srcId="{1107BBF4-8DAF-4E26-B2CD-80796E465292}" destId="{92FCFAFE-AA03-4C4F-89A8-9C8BDB9EF080}" srcOrd="0" destOrd="0" presId="urn:microsoft.com/office/officeart/2005/8/layout/orgChart1"/>
    <dgm:cxn modelId="{555E480D-1353-449E-9F0D-F19CD222601C}" type="presParOf" srcId="{1107BBF4-8DAF-4E26-B2CD-80796E465292}" destId="{51626C1C-A1B9-41AD-A16D-053B3CAF4144}" srcOrd="1" destOrd="0" presId="urn:microsoft.com/office/officeart/2005/8/layout/orgChart1"/>
    <dgm:cxn modelId="{A8E8AF73-18D2-4E75-A43C-4FC49B843703}" type="presParOf" srcId="{A36BDC3F-FAC3-4136-A4DD-1E19C56D06FA}" destId="{41283220-BFCF-4D90-8B3D-5174CF221B26}" srcOrd="1" destOrd="0" presId="urn:microsoft.com/office/officeart/2005/8/layout/orgChart1"/>
    <dgm:cxn modelId="{076AF3C6-F6AF-4044-8792-A2EEBF076666}" type="presParOf" srcId="{41283220-BFCF-4D90-8B3D-5174CF221B26}" destId="{E9E54F60-BC87-417C-9AF2-E8F328C853D2}" srcOrd="0" destOrd="0" presId="urn:microsoft.com/office/officeart/2005/8/layout/orgChart1"/>
    <dgm:cxn modelId="{D3A82C7C-4352-4E8E-AC39-7B8744EE3377}" type="presParOf" srcId="{41283220-BFCF-4D90-8B3D-5174CF221B26}" destId="{E125CE5C-F474-4F56-8C0C-A3B328700341}" srcOrd="1" destOrd="0" presId="urn:microsoft.com/office/officeart/2005/8/layout/orgChart1"/>
    <dgm:cxn modelId="{3334B566-382F-4870-AB16-CB68E94EF161}" type="presParOf" srcId="{E125CE5C-F474-4F56-8C0C-A3B328700341}" destId="{8E6C63A8-0F6A-4FEF-A95C-D0C9DBE4761D}" srcOrd="0" destOrd="0" presId="urn:microsoft.com/office/officeart/2005/8/layout/orgChart1"/>
    <dgm:cxn modelId="{72C93EE7-5BBC-417D-AEA1-9A1432C8FB8D}" type="presParOf" srcId="{8E6C63A8-0F6A-4FEF-A95C-D0C9DBE4761D}" destId="{44AADE09-1936-46DF-B59D-E5047D5F6026}" srcOrd="0" destOrd="0" presId="urn:microsoft.com/office/officeart/2005/8/layout/orgChart1"/>
    <dgm:cxn modelId="{529FCE08-E9B9-47B7-B36E-50821468B9F9}" type="presParOf" srcId="{8E6C63A8-0F6A-4FEF-A95C-D0C9DBE4761D}" destId="{5777C434-813F-436D-B638-0B3C9EF4A7FF}" srcOrd="1" destOrd="0" presId="urn:microsoft.com/office/officeart/2005/8/layout/orgChart1"/>
    <dgm:cxn modelId="{9E5D3DA0-01DF-4DF5-A2B0-8E9F5BD5EFF8}" type="presParOf" srcId="{E125CE5C-F474-4F56-8C0C-A3B328700341}" destId="{ECC6A492-45C3-475F-A3C8-0EE2C4C5FF16}" srcOrd="1" destOrd="0" presId="urn:microsoft.com/office/officeart/2005/8/layout/orgChart1"/>
    <dgm:cxn modelId="{F84A26CE-3FE1-4AD0-B667-048AD88E09E0}" type="presParOf" srcId="{E125CE5C-F474-4F56-8C0C-A3B328700341}" destId="{CD678CCC-BB71-469D-AC2A-A8764CE517C6}" srcOrd="2" destOrd="0" presId="urn:microsoft.com/office/officeart/2005/8/layout/orgChart1"/>
    <dgm:cxn modelId="{83AD56DD-E1BF-4EAF-89DE-E114E41778CA}" type="presParOf" srcId="{41283220-BFCF-4D90-8B3D-5174CF221B26}" destId="{06D6A751-62BA-4C37-B364-85DD163019DA}" srcOrd="2" destOrd="0" presId="urn:microsoft.com/office/officeart/2005/8/layout/orgChart1"/>
    <dgm:cxn modelId="{006631B6-1116-43C8-9A3D-E6D6579A9C36}" type="presParOf" srcId="{41283220-BFCF-4D90-8B3D-5174CF221B26}" destId="{18DDD3A7-9775-41CB-BF95-0242A3A596BB}" srcOrd="3" destOrd="0" presId="urn:microsoft.com/office/officeart/2005/8/layout/orgChart1"/>
    <dgm:cxn modelId="{E0FB0882-C200-4CE4-A89F-9A84DCD549D2}" type="presParOf" srcId="{18DDD3A7-9775-41CB-BF95-0242A3A596BB}" destId="{F6B51229-7E48-42FA-BF75-44FC5048C326}" srcOrd="0" destOrd="0" presId="urn:microsoft.com/office/officeart/2005/8/layout/orgChart1"/>
    <dgm:cxn modelId="{14FE05E5-2302-4C8E-9514-113FE7023725}" type="presParOf" srcId="{F6B51229-7E48-42FA-BF75-44FC5048C326}" destId="{31A518A1-D192-4F58-B011-B422A69E4A9E}" srcOrd="0" destOrd="0" presId="urn:microsoft.com/office/officeart/2005/8/layout/orgChart1"/>
    <dgm:cxn modelId="{2A92D4C7-CCC1-404C-82A9-654C021313B8}" type="presParOf" srcId="{F6B51229-7E48-42FA-BF75-44FC5048C326}" destId="{5FA46221-7C39-444E-95F5-3DF168E05944}" srcOrd="1" destOrd="0" presId="urn:microsoft.com/office/officeart/2005/8/layout/orgChart1"/>
    <dgm:cxn modelId="{B9DD4177-2A3E-4FBC-A248-BA5C5DC69A62}" type="presParOf" srcId="{18DDD3A7-9775-41CB-BF95-0242A3A596BB}" destId="{32822BC9-1843-44A0-9EF4-6484F403DEED}" srcOrd="1" destOrd="0" presId="urn:microsoft.com/office/officeart/2005/8/layout/orgChart1"/>
    <dgm:cxn modelId="{144814E8-A08E-4B41-BCA1-34E0E5E10860}" type="presParOf" srcId="{18DDD3A7-9775-41CB-BF95-0242A3A596BB}" destId="{8731A089-CFE7-4ECA-BF74-6B80A4800238}" srcOrd="2" destOrd="0" presId="urn:microsoft.com/office/officeart/2005/8/layout/orgChart1"/>
    <dgm:cxn modelId="{D7BB5A5F-3EAC-4733-B121-B61F058C21C1}" type="presParOf" srcId="{41283220-BFCF-4D90-8B3D-5174CF221B26}" destId="{F6E3D84D-BAC9-40DF-A74D-4488B2971A43}" srcOrd="4" destOrd="0" presId="urn:microsoft.com/office/officeart/2005/8/layout/orgChart1"/>
    <dgm:cxn modelId="{E176329D-A337-435D-A00C-0511E82319A7}" type="presParOf" srcId="{41283220-BFCF-4D90-8B3D-5174CF221B26}" destId="{F6D92C62-9ACE-453A-9EB7-05578F3A2801}" srcOrd="5" destOrd="0" presId="urn:microsoft.com/office/officeart/2005/8/layout/orgChart1"/>
    <dgm:cxn modelId="{1DC38D91-358D-407C-8E96-37B084DF44B4}" type="presParOf" srcId="{F6D92C62-9ACE-453A-9EB7-05578F3A2801}" destId="{E7DF20AE-2127-433E-8FA1-6E309116C465}" srcOrd="0" destOrd="0" presId="urn:microsoft.com/office/officeart/2005/8/layout/orgChart1"/>
    <dgm:cxn modelId="{8E8AF542-1BDA-43C5-8981-7CEB6D66CD65}" type="presParOf" srcId="{E7DF20AE-2127-433E-8FA1-6E309116C465}" destId="{2626554E-FD89-4E66-BDC8-AF206FAFD6F7}" srcOrd="0" destOrd="0" presId="urn:microsoft.com/office/officeart/2005/8/layout/orgChart1"/>
    <dgm:cxn modelId="{3BA2DF54-8050-43CD-A84F-DE5BE5F4D25A}" type="presParOf" srcId="{E7DF20AE-2127-433E-8FA1-6E309116C465}" destId="{2A574830-D902-4D60-8A3A-A86102DC6D51}" srcOrd="1" destOrd="0" presId="urn:microsoft.com/office/officeart/2005/8/layout/orgChart1"/>
    <dgm:cxn modelId="{29CF078F-AA35-43B8-A320-8BE749A57051}" type="presParOf" srcId="{F6D92C62-9ACE-453A-9EB7-05578F3A2801}" destId="{8E1577C5-5CB5-4E14-8E69-BA699FD1B70C}" srcOrd="1" destOrd="0" presId="urn:microsoft.com/office/officeart/2005/8/layout/orgChart1"/>
    <dgm:cxn modelId="{B349F143-BADC-441A-B4D4-6189E770DBDC}" type="presParOf" srcId="{F6D92C62-9ACE-453A-9EB7-05578F3A2801}" destId="{6B4D10FF-6A4C-4B6F-A134-6CA2C007127F}" srcOrd="2" destOrd="0" presId="urn:microsoft.com/office/officeart/2005/8/layout/orgChart1"/>
    <dgm:cxn modelId="{A62CC325-8C5A-494B-819C-902697963F6B}" type="presParOf" srcId="{41283220-BFCF-4D90-8B3D-5174CF221B26}" destId="{F8A7FCF9-9F5E-45E6-86A3-B74581AF3CB7}" srcOrd="6" destOrd="0" presId="urn:microsoft.com/office/officeart/2005/8/layout/orgChart1"/>
    <dgm:cxn modelId="{42A9BEA5-00EC-4CD6-8488-77910516B0A9}" type="presParOf" srcId="{41283220-BFCF-4D90-8B3D-5174CF221B26}" destId="{6F71A420-1774-4BD8-B3B5-39F0F8071D31}" srcOrd="7" destOrd="0" presId="urn:microsoft.com/office/officeart/2005/8/layout/orgChart1"/>
    <dgm:cxn modelId="{DFF1BFDC-6452-4ED5-9D35-3571493BD3EE}" type="presParOf" srcId="{6F71A420-1774-4BD8-B3B5-39F0F8071D31}" destId="{C4E16C23-EFB6-4409-B709-C76B6C7A24B1}" srcOrd="0" destOrd="0" presId="urn:microsoft.com/office/officeart/2005/8/layout/orgChart1"/>
    <dgm:cxn modelId="{33EFE689-2096-4876-AAC7-C78320031880}" type="presParOf" srcId="{C4E16C23-EFB6-4409-B709-C76B6C7A24B1}" destId="{5F547BB0-745B-4CBE-B3CF-9E66D7FB407C}" srcOrd="0" destOrd="0" presId="urn:microsoft.com/office/officeart/2005/8/layout/orgChart1"/>
    <dgm:cxn modelId="{9726CA72-029B-4B25-AC87-1B28C4858CAD}" type="presParOf" srcId="{C4E16C23-EFB6-4409-B709-C76B6C7A24B1}" destId="{91531AE8-435D-4640-9FE5-25AED1977E95}" srcOrd="1" destOrd="0" presId="urn:microsoft.com/office/officeart/2005/8/layout/orgChart1"/>
    <dgm:cxn modelId="{4AAA97E8-CDEE-4FDA-BEA7-1A4A57B47058}" type="presParOf" srcId="{6F71A420-1774-4BD8-B3B5-39F0F8071D31}" destId="{A115CEF8-63B5-4A45-9EEB-802C2710D361}" srcOrd="1" destOrd="0" presId="urn:microsoft.com/office/officeart/2005/8/layout/orgChart1"/>
    <dgm:cxn modelId="{2A4AFCDB-4F5B-456C-AB63-3E60763E4931}" type="presParOf" srcId="{6F71A420-1774-4BD8-B3B5-39F0F8071D31}" destId="{41A8817E-4BAC-4F78-9723-A511E632BF6C}" srcOrd="2" destOrd="0" presId="urn:microsoft.com/office/officeart/2005/8/layout/orgChart1"/>
    <dgm:cxn modelId="{94EEB3B1-C938-45E8-B1B9-A7C727047175}" type="presParOf" srcId="{41283220-BFCF-4D90-8B3D-5174CF221B26}" destId="{2C8FC297-8D2A-47F3-BE46-6373967FB813}" srcOrd="8" destOrd="0" presId="urn:microsoft.com/office/officeart/2005/8/layout/orgChart1"/>
    <dgm:cxn modelId="{AD2BA39C-AFD9-4ADB-8EF0-92F1CCEEF82F}" type="presParOf" srcId="{41283220-BFCF-4D90-8B3D-5174CF221B26}" destId="{5D657DCC-B6E4-486F-9712-746D4498667D}" srcOrd="9" destOrd="0" presId="urn:microsoft.com/office/officeart/2005/8/layout/orgChart1"/>
    <dgm:cxn modelId="{E4704161-B154-4241-AA57-042656C8DC3F}" type="presParOf" srcId="{5D657DCC-B6E4-486F-9712-746D4498667D}" destId="{05F4AA07-62BE-4BD7-A3C2-ECCCE06EEF7E}" srcOrd="0" destOrd="0" presId="urn:microsoft.com/office/officeart/2005/8/layout/orgChart1"/>
    <dgm:cxn modelId="{E7F14687-85B9-43D4-8FEC-5F1E3586589E}" type="presParOf" srcId="{05F4AA07-62BE-4BD7-A3C2-ECCCE06EEF7E}" destId="{24A34F8A-9B95-4AB8-91B9-237B74933D24}" srcOrd="0" destOrd="0" presId="urn:microsoft.com/office/officeart/2005/8/layout/orgChart1"/>
    <dgm:cxn modelId="{363B2E94-2186-456F-9091-1A60D9CF649B}" type="presParOf" srcId="{05F4AA07-62BE-4BD7-A3C2-ECCCE06EEF7E}" destId="{D37088F5-7A46-4A42-936F-6EEEAC62BFDC}" srcOrd="1" destOrd="0" presId="urn:microsoft.com/office/officeart/2005/8/layout/orgChart1"/>
    <dgm:cxn modelId="{C5086AF4-F04C-4EFD-8660-F4018CD54320}" type="presParOf" srcId="{5D657DCC-B6E4-486F-9712-746D4498667D}" destId="{6B174FE0-8053-43FC-A440-488007A5EDEA}" srcOrd="1" destOrd="0" presId="urn:microsoft.com/office/officeart/2005/8/layout/orgChart1"/>
    <dgm:cxn modelId="{5A153916-ABC3-40A5-8D6C-03881F3EA621}" type="presParOf" srcId="{5D657DCC-B6E4-486F-9712-746D4498667D}" destId="{86CB5990-DE9C-4B0A-A8D7-0F13276108CB}" srcOrd="2" destOrd="0" presId="urn:microsoft.com/office/officeart/2005/8/layout/orgChart1"/>
    <dgm:cxn modelId="{FC58929A-E71D-41C3-B99C-212038255E6D}" type="presParOf" srcId="{A36BDC3F-FAC3-4136-A4DD-1E19C56D06FA}" destId="{A60008F0-67CD-4CB9-B615-49ABDAD071BD}" srcOrd="2" destOrd="0" presId="urn:microsoft.com/office/officeart/2005/8/layout/orgChart1"/>
    <dgm:cxn modelId="{A4134578-1137-45A7-B669-5ED1C6B976CE}" type="presParOf" srcId="{B2D90D7B-298B-428E-AC1D-8BDB0AFBCFE8}" destId="{ECDE34BC-EAA0-4C60-8CB9-FCEEE72B666B}" srcOrd="4" destOrd="0" presId="urn:microsoft.com/office/officeart/2005/8/layout/orgChart1"/>
    <dgm:cxn modelId="{1C81444A-CBDA-4F0E-B928-8005112A53A6}" type="presParOf" srcId="{B2D90D7B-298B-428E-AC1D-8BDB0AFBCFE8}" destId="{F3E737AD-F333-42BB-A215-B617A6739D8C}" srcOrd="5" destOrd="0" presId="urn:microsoft.com/office/officeart/2005/8/layout/orgChart1"/>
    <dgm:cxn modelId="{BB61A44F-0497-409A-AA72-BABDB9318332}" type="presParOf" srcId="{F3E737AD-F333-42BB-A215-B617A6739D8C}" destId="{2AD6AEF7-5C90-4550-8C54-51FD726F2A55}" srcOrd="0" destOrd="0" presId="urn:microsoft.com/office/officeart/2005/8/layout/orgChart1"/>
    <dgm:cxn modelId="{3FA0B6B8-4C29-495D-9216-8AC1FE454F1E}" type="presParOf" srcId="{2AD6AEF7-5C90-4550-8C54-51FD726F2A55}" destId="{1AC09A10-F5CE-4FAF-8BA0-8DA0B8C13593}" srcOrd="0" destOrd="0" presId="urn:microsoft.com/office/officeart/2005/8/layout/orgChart1"/>
    <dgm:cxn modelId="{347F0F6B-E714-411C-AC34-F0B7F9AC9B5C}" type="presParOf" srcId="{2AD6AEF7-5C90-4550-8C54-51FD726F2A55}" destId="{C468ED36-2781-427C-9A41-5DDE2303CECB}" srcOrd="1" destOrd="0" presId="urn:microsoft.com/office/officeart/2005/8/layout/orgChart1"/>
    <dgm:cxn modelId="{A40B3027-A093-4F9E-98F4-F22CED06578F}" type="presParOf" srcId="{F3E737AD-F333-42BB-A215-B617A6739D8C}" destId="{8D2CE618-7DBB-4C6F-95F0-85B63B44C742}" srcOrd="1" destOrd="0" presId="urn:microsoft.com/office/officeart/2005/8/layout/orgChart1"/>
    <dgm:cxn modelId="{2329779D-5E4D-4BB7-919C-F11D41686771}" type="presParOf" srcId="{8D2CE618-7DBB-4C6F-95F0-85B63B44C742}" destId="{E4237A33-0611-4662-A3B1-861B8C0C7DA2}" srcOrd="0" destOrd="0" presId="urn:microsoft.com/office/officeart/2005/8/layout/orgChart1"/>
    <dgm:cxn modelId="{D7ACC2AD-72A5-40ED-A7D8-B53A986C14AD}" type="presParOf" srcId="{8D2CE618-7DBB-4C6F-95F0-85B63B44C742}" destId="{83FD2DE6-D35A-4518-AF99-6A21D03C60BB}" srcOrd="1" destOrd="0" presId="urn:microsoft.com/office/officeart/2005/8/layout/orgChart1"/>
    <dgm:cxn modelId="{6CCBF5C7-CEF8-4DB3-B35E-810AC83AEE02}" type="presParOf" srcId="{83FD2DE6-D35A-4518-AF99-6A21D03C60BB}" destId="{75B20C22-0240-4F33-831B-9DF2A5203D0A}" srcOrd="0" destOrd="0" presId="urn:microsoft.com/office/officeart/2005/8/layout/orgChart1"/>
    <dgm:cxn modelId="{509F539E-FA74-4BFB-9B82-62229758B4F7}" type="presParOf" srcId="{75B20C22-0240-4F33-831B-9DF2A5203D0A}" destId="{EF924A91-9FAB-4286-80F9-16C3B6D7B310}" srcOrd="0" destOrd="0" presId="urn:microsoft.com/office/officeart/2005/8/layout/orgChart1"/>
    <dgm:cxn modelId="{9E602FDA-C4F4-48FB-B58A-33F6C892B0E6}" type="presParOf" srcId="{75B20C22-0240-4F33-831B-9DF2A5203D0A}" destId="{65E06F68-D39C-4D1B-B202-517ECD631034}" srcOrd="1" destOrd="0" presId="urn:microsoft.com/office/officeart/2005/8/layout/orgChart1"/>
    <dgm:cxn modelId="{9CEB19E4-6DCB-4958-B971-D6E8DB9B16BF}" type="presParOf" srcId="{83FD2DE6-D35A-4518-AF99-6A21D03C60BB}" destId="{AB025C94-4B80-429F-94FF-263FFB227E6D}" srcOrd="1" destOrd="0" presId="urn:microsoft.com/office/officeart/2005/8/layout/orgChart1"/>
    <dgm:cxn modelId="{8DD2FE3F-B28C-4378-8A36-84D7C4A92853}" type="presParOf" srcId="{83FD2DE6-D35A-4518-AF99-6A21D03C60BB}" destId="{EE1D09DA-DD20-4CE5-AF01-0559120F5463}" srcOrd="2" destOrd="0" presId="urn:microsoft.com/office/officeart/2005/8/layout/orgChart1"/>
    <dgm:cxn modelId="{4309509A-BE0F-4305-B8D8-39282EE4EA0E}" type="presParOf" srcId="{8D2CE618-7DBB-4C6F-95F0-85B63B44C742}" destId="{85D2AA2E-9612-4608-B97F-32802F314BB3}" srcOrd="2" destOrd="0" presId="urn:microsoft.com/office/officeart/2005/8/layout/orgChart1"/>
    <dgm:cxn modelId="{2A63DB7B-CFE1-4D47-9E6D-637DA8C36A2F}" type="presParOf" srcId="{8D2CE618-7DBB-4C6F-95F0-85B63B44C742}" destId="{2B07E64D-F70C-4B88-90D9-1EFA4B4A68ED}" srcOrd="3" destOrd="0" presId="urn:microsoft.com/office/officeart/2005/8/layout/orgChart1"/>
    <dgm:cxn modelId="{49B387FA-5DEF-4B9F-BDDE-F3E82E6852BB}" type="presParOf" srcId="{2B07E64D-F70C-4B88-90D9-1EFA4B4A68ED}" destId="{5031D164-C544-44DB-BEE3-82384E8188F0}" srcOrd="0" destOrd="0" presId="urn:microsoft.com/office/officeart/2005/8/layout/orgChart1"/>
    <dgm:cxn modelId="{88B3241D-85B8-4D48-A796-21F3B94B5EEF}" type="presParOf" srcId="{5031D164-C544-44DB-BEE3-82384E8188F0}" destId="{40055670-6A49-4EAF-A371-2C427CBED117}" srcOrd="0" destOrd="0" presId="urn:microsoft.com/office/officeart/2005/8/layout/orgChart1"/>
    <dgm:cxn modelId="{19B722DA-998F-4A4D-8A24-2E45944146E9}" type="presParOf" srcId="{5031D164-C544-44DB-BEE3-82384E8188F0}" destId="{68B0448D-05F1-4FF9-A5B2-54F202DB2590}" srcOrd="1" destOrd="0" presId="urn:microsoft.com/office/officeart/2005/8/layout/orgChart1"/>
    <dgm:cxn modelId="{75CF3414-DEC6-4D0F-8AB8-D55BB13687B5}" type="presParOf" srcId="{2B07E64D-F70C-4B88-90D9-1EFA4B4A68ED}" destId="{2B19CED6-930E-4868-8744-FBA851865140}" srcOrd="1" destOrd="0" presId="urn:microsoft.com/office/officeart/2005/8/layout/orgChart1"/>
    <dgm:cxn modelId="{72FBA93A-F7A2-4B9D-A485-B65600515639}" type="presParOf" srcId="{2B07E64D-F70C-4B88-90D9-1EFA4B4A68ED}" destId="{C927942E-EDD1-4976-B5B9-B140767B569D}" srcOrd="2" destOrd="0" presId="urn:microsoft.com/office/officeart/2005/8/layout/orgChart1"/>
    <dgm:cxn modelId="{E1879B27-9799-411F-ADE0-CF6B953C94A3}" type="presParOf" srcId="{8D2CE618-7DBB-4C6F-95F0-85B63B44C742}" destId="{AC5A99CF-EB7C-497E-AF18-EAA739F6A8ED}" srcOrd="4" destOrd="0" presId="urn:microsoft.com/office/officeart/2005/8/layout/orgChart1"/>
    <dgm:cxn modelId="{55D5695C-07A4-4EAD-8AF6-60B99D0C5B8C}" type="presParOf" srcId="{8D2CE618-7DBB-4C6F-95F0-85B63B44C742}" destId="{314AFCC0-E32A-4481-974E-F7C48208B033}" srcOrd="5" destOrd="0" presId="urn:microsoft.com/office/officeart/2005/8/layout/orgChart1"/>
    <dgm:cxn modelId="{67D4C08F-0277-4641-BDC7-9484870DF131}" type="presParOf" srcId="{314AFCC0-E32A-4481-974E-F7C48208B033}" destId="{F6F10062-BBDC-448C-8BF9-75E603C07659}" srcOrd="0" destOrd="0" presId="urn:microsoft.com/office/officeart/2005/8/layout/orgChart1"/>
    <dgm:cxn modelId="{D8CD0245-FB61-486D-AFE4-10B7B25F4CFE}" type="presParOf" srcId="{F6F10062-BBDC-448C-8BF9-75E603C07659}" destId="{93374584-5220-499E-A866-C71646C42069}" srcOrd="0" destOrd="0" presId="urn:microsoft.com/office/officeart/2005/8/layout/orgChart1"/>
    <dgm:cxn modelId="{CB993B16-6CB6-4B05-BE52-63BCAEF3A114}" type="presParOf" srcId="{F6F10062-BBDC-448C-8BF9-75E603C07659}" destId="{A491B154-90A4-42E8-BEDC-380B1AB49CC0}" srcOrd="1" destOrd="0" presId="urn:microsoft.com/office/officeart/2005/8/layout/orgChart1"/>
    <dgm:cxn modelId="{F3E28E0A-7F35-49F3-AB0F-8537F8677757}" type="presParOf" srcId="{314AFCC0-E32A-4481-974E-F7C48208B033}" destId="{15E33846-0A6E-438E-9C6C-F7C049B0E303}" srcOrd="1" destOrd="0" presId="urn:microsoft.com/office/officeart/2005/8/layout/orgChart1"/>
    <dgm:cxn modelId="{37D72ECA-FF3C-4C31-A497-6012DB8129D5}" type="presParOf" srcId="{314AFCC0-E32A-4481-974E-F7C48208B033}" destId="{D246301D-E373-4057-A58F-13252E6F9225}" srcOrd="2" destOrd="0" presId="urn:microsoft.com/office/officeart/2005/8/layout/orgChart1"/>
    <dgm:cxn modelId="{47076601-89C0-4E99-AB3C-F7761C2B8C50}" type="presParOf" srcId="{8D2CE618-7DBB-4C6F-95F0-85B63B44C742}" destId="{613716B4-9953-4CAD-911B-0681DF488943}" srcOrd="6" destOrd="0" presId="urn:microsoft.com/office/officeart/2005/8/layout/orgChart1"/>
    <dgm:cxn modelId="{EE8209B4-5866-4B46-AA89-278BC4CE2AB3}" type="presParOf" srcId="{8D2CE618-7DBB-4C6F-95F0-85B63B44C742}" destId="{ED97D837-4FEC-43EA-A3E2-EA9E9D5BC590}" srcOrd="7" destOrd="0" presId="urn:microsoft.com/office/officeart/2005/8/layout/orgChart1"/>
    <dgm:cxn modelId="{ABEFE29D-06FB-4B20-98E4-229284E4A175}" type="presParOf" srcId="{ED97D837-4FEC-43EA-A3E2-EA9E9D5BC590}" destId="{06D48C32-701B-4158-8C54-88236DD790F1}" srcOrd="0" destOrd="0" presId="urn:microsoft.com/office/officeart/2005/8/layout/orgChart1"/>
    <dgm:cxn modelId="{F405B66D-6FFC-4EB9-AA91-86A02B8D37DC}" type="presParOf" srcId="{06D48C32-701B-4158-8C54-88236DD790F1}" destId="{37263097-0587-4E9A-8AD6-7623D1B9F816}" srcOrd="0" destOrd="0" presId="urn:microsoft.com/office/officeart/2005/8/layout/orgChart1"/>
    <dgm:cxn modelId="{F404CC9F-5263-43A9-853F-6A6EBEF92394}" type="presParOf" srcId="{06D48C32-701B-4158-8C54-88236DD790F1}" destId="{581A57A4-C2D2-4F3E-A659-6B344E75526A}" srcOrd="1" destOrd="0" presId="urn:microsoft.com/office/officeart/2005/8/layout/orgChart1"/>
    <dgm:cxn modelId="{160A9ACC-306E-476D-9035-A6C9148132C3}" type="presParOf" srcId="{ED97D837-4FEC-43EA-A3E2-EA9E9D5BC590}" destId="{5F9F2F15-2DFD-40F4-9A84-865F5AB60B16}" srcOrd="1" destOrd="0" presId="urn:microsoft.com/office/officeart/2005/8/layout/orgChart1"/>
    <dgm:cxn modelId="{EC41CEC4-4855-4F42-B79F-B3F6FCC8DAD4}" type="presParOf" srcId="{ED97D837-4FEC-43EA-A3E2-EA9E9D5BC590}" destId="{B2919321-194F-443B-869B-4C99E4866659}" srcOrd="2" destOrd="0" presId="urn:microsoft.com/office/officeart/2005/8/layout/orgChart1"/>
    <dgm:cxn modelId="{0BCDEC29-F119-4209-9D0A-F0C28723860C}" type="presParOf" srcId="{8D2CE618-7DBB-4C6F-95F0-85B63B44C742}" destId="{1A8B7D1A-6C5A-4CEA-BAAD-434B4254FC92}" srcOrd="8" destOrd="0" presId="urn:microsoft.com/office/officeart/2005/8/layout/orgChart1"/>
    <dgm:cxn modelId="{1A5251E5-A3EC-40A7-AD1E-4D61A384138D}" type="presParOf" srcId="{8D2CE618-7DBB-4C6F-95F0-85B63B44C742}" destId="{D1F164FC-9BA1-4C8C-A124-C9E146830B42}" srcOrd="9" destOrd="0" presId="urn:microsoft.com/office/officeart/2005/8/layout/orgChart1"/>
    <dgm:cxn modelId="{E42038CE-88B9-4224-A3CB-AF8566BA0D3A}" type="presParOf" srcId="{D1F164FC-9BA1-4C8C-A124-C9E146830B42}" destId="{2D3FFA0C-FCA7-454F-9C73-28B27CF6CFA1}" srcOrd="0" destOrd="0" presId="urn:microsoft.com/office/officeart/2005/8/layout/orgChart1"/>
    <dgm:cxn modelId="{5C69CFAA-068A-4149-8F98-09D8C6CBB232}" type="presParOf" srcId="{2D3FFA0C-FCA7-454F-9C73-28B27CF6CFA1}" destId="{FC807C1A-9C22-4EA0-8836-47AF8AD62027}" srcOrd="0" destOrd="0" presId="urn:microsoft.com/office/officeart/2005/8/layout/orgChart1"/>
    <dgm:cxn modelId="{9921BF5D-D03B-458D-A1F5-3AECC6AB1A99}" type="presParOf" srcId="{2D3FFA0C-FCA7-454F-9C73-28B27CF6CFA1}" destId="{4B574967-4D67-4D52-BE2A-F3A3E79AF1F6}" srcOrd="1" destOrd="0" presId="urn:microsoft.com/office/officeart/2005/8/layout/orgChart1"/>
    <dgm:cxn modelId="{99E744DE-C0BD-4397-9EDD-A2F98BEE79BF}" type="presParOf" srcId="{D1F164FC-9BA1-4C8C-A124-C9E146830B42}" destId="{F6AF0AD0-416A-4C6F-93BA-D32947466696}" srcOrd="1" destOrd="0" presId="urn:microsoft.com/office/officeart/2005/8/layout/orgChart1"/>
    <dgm:cxn modelId="{F635F1D6-10F4-484C-9A70-BE7608D17D60}" type="presParOf" srcId="{D1F164FC-9BA1-4C8C-A124-C9E146830B42}" destId="{F30082EF-3AFD-49B0-BCEA-F00DDA26C357}" srcOrd="2" destOrd="0" presId="urn:microsoft.com/office/officeart/2005/8/layout/orgChart1"/>
    <dgm:cxn modelId="{913B6E2A-5F28-4CB7-BB17-640F5B3A4E35}" type="presParOf" srcId="{F3E737AD-F333-42BB-A215-B617A6739D8C}" destId="{E321C097-7668-4C70-BC08-FE732DA6B2F2}" srcOrd="2" destOrd="0" presId="urn:microsoft.com/office/officeart/2005/8/layout/orgChart1"/>
    <dgm:cxn modelId="{AE8161A1-46A7-4AE2-A633-2BB8F976978B}" type="presParOf" srcId="{B2D90D7B-298B-428E-AC1D-8BDB0AFBCFE8}" destId="{7667F377-E83E-4D7B-9D32-97EEFA8CFB3F}" srcOrd="6" destOrd="0" presId="urn:microsoft.com/office/officeart/2005/8/layout/orgChart1"/>
    <dgm:cxn modelId="{D79A07AD-69AB-40C4-AC38-9A1CD62C968A}" type="presParOf" srcId="{B2D90D7B-298B-428E-AC1D-8BDB0AFBCFE8}" destId="{9C78E9E1-2A57-4421-A48E-D7CA059FC190}" srcOrd="7" destOrd="0" presId="urn:microsoft.com/office/officeart/2005/8/layout/orgChart1"/>
    <dgm:cxn modelId="{7C9A1FDC-DC5F-47E9-91CB-A441EB4108BD}" type="presParOf" srcId="{9C78E9E1-2A57-4421-A48E-D7CA059FC190}" destId="{63379DCF-EDDD-4988-A47B-578883AD7607}" srcOrd="0" destOrd="0" presId="urn:microsoft.com/office/officeart/2005/8/layout/orgChart1"/>
    <dgm:cxn modelId="{9D335235-FE53-4E8C-8890-50E58861E8ED}" type="presParOf" srcId="{63379DCF-EDDD-4988-A47B-578883AD7607}" destId="{EAB49FE5-CBF5-44D4-A5FD-54394CAF3C29}" srcOrd="0" destOrd="0" presId="urn:microsoft.com/office/officeart/2005/8/layout/orgChart1"/>
    <dgm:cxn modelId="{6AF032A1-37ED-4460-BECA-552831573C62}" type="presParOf" srcId="{63379DCF-EDDD-4988-A47B-578883AD7607}" destId="{D100B062-7AD5-4C2B-B733-4FD02AF882E7}" srcOrd="1" destOrd="0" presId="urn:microsoft.com/office/officeart/2005/8/layout/orgChart1"/>
    <dgm:cxn modelId="{98E835E7-E258-42E3-BF25-15C8ECEDDF6A}" type="presParOf" srcId="{9C78E9E1-2A57-4421-A48E-D7CA059FC190}" destId="{DFD37892-E3F6-44F6-9B7E-00C5A54BA305}" srcOrd="1" destOrd="0" presId="urn:microsoft.com/office/officeart/2005/8/layout/orgChart1"/>
    <dgm:cxn modelId="{0CC79559-3572-4FE9-8475-110787B9DBEF}" type="presParOf" srcId="{DFD37892-E3F6-44F6-9B7E-00C5A54BA305}" destId="{C5F64913-5DF3-4EB8-9160-383CED58AED8}" srcOrd="0" destOrd="0" presId="urn:microsoft.com/office/officeart/2005/8/layout/orgChart1"/>
    <dgm:cxn modelId="{088F2DEC-5BF4-4515-80C0-E99C3204D366}" type="presParOf" srcId="{DFD37892-E3F6-44F6-9B7E-00C5A54BA305}" destId="{889E5BF7-8980-4F84-B6BB-35B3BA0A06A8}" srcOrd="1" destOrd="0" presId="urn:microsoft.com/office/officeart/2005/8/layout/orgChart1"/>
    <dgm:cxn modelId="{C50723A7-C13F-41E9-845E-FCAC3A3DD1CC}" type="presParOf" srcId="{889E5BF7-8980-4F84-B6BB-35B3BA0A06A8}" destId="{6F71E2D2-81F0-4A3B-89C0-4F2665A960BF}" srcOrd="0" destOrd="0" presId="urn:microsoft.com/office/officeart/2005/8/layout/orgChart1"/>
    <dgm:cxn modelId="{E39F716B-4F4F-4D73-A894-A5BF03DF0C5F}" type="presParOf" srcId="{6F71E2D2-81F0-4A3B-89C0-4F2665A960BF}" destId="{54D5556D-9419-4D76-93D9-19C0B72EBB0F}" srcOrd="0" destOrd="0" presId="urn:microsoft.com/office/officeart/2005/8/layout/orgChart1"/>
    <dgm:cxn modelId="{6E93911D-BC94-41FC-98D7-DAEF732E2CB8}" type="presParOf" srcId="{6F71E2D2-81F0-4A3B-89C0-4F2665A960BF}" destId="{14CEA587-DDE2-4866-8043-EC0E92CACE32}" srcOrd="1" destOrd="0" presId="urn:microsoft.com/office/officeart/2005/8/layout/orgChart1"/>
    <dgm:cxn modelId="{D7AEC1BF-F601-47F3-8C94-633DAFF49E5A}" type="presParOf" srcId="{889E5BF7-8980-4F84-B6BB-35B3BA0A06A8}" destId="{DA30E351-7113-4471-8B35-D5E2C3D6E76E}" srcOrd="1" destOrd="0" presId="urn:microsoft.com/office/officeart/2005/8/layout/orgChart1"/>
    <dgm:cxn modelId="{5D4C5AEB-9D5D-42A4-B430-215190743A47}" type="presParOf" srcId="{889E5BF7-8980-4F84-B6BB-35B3BA0A06A8}" destId="{DB539A1D-F84C-47D6-AA81-044B2189B112}" srcOrd="2" destOrd="0" presId="urn:microsoft.com/office/officeart/2005/8/layout/orgChart1"/>
    <dgm:cxn modelId="{D38C59E3-272E-4238-8B07-8592AC260E09}" type="presParOf" srcId="{DFD37892-E3F6-44F6-9B7E-00C5A54BA305}" destId="{A5FD3AEF-0D7B-4235-89D6-A5437AB5DB93}" srcOrd="2" destOrd="0" presId="urn:microsoft.com/office/officeart/2005/8/layout/orgChart1"/>
    <dgm:cxn modelId="{632450FE-F48F-4890-8365-A817D9279A88}" type="presParOf" srcId="{DFD37892-E3F6-44F6-9B7E-00C5A54BA305}" destId="{CC38669C-E3EF-47D8-9260-8E588BBE81D4}" srcOrd="3" destOrd="0" presId="urn:microsoft.com/office/officeart/2005/8/layout/orgChart1"/>
    <dgm:cxn modelId="{FCC2DCF6-0C70-43F1-841D-79134CB3A4A7}" type="presParOf" srcId="{CC38669C-E3EF-47D8-9260-8E588BBE81D4}" destId="{8F30BD1E-24FA-4600-B132-BB5E77677C3A}" srcOrd="0" destOrd="0" presId="urn:microsoft.com/office/officeart/2005/8/layout/orgChart1"/>
    <dgm:cxn modelId="{127E2993-C6DA-4D0F-939C-B7BCFB8FD58F}" type="presParOf" srcId="{8F30BD1E-24FA-4600-B132-BB5E77677C3A}" destId="{C1552A09-96AA-42A7-A8A0-4D8807D77CAD}" srcOrd="0" destOrd="0" presId="urn:microsoft.com/office/officeart/2005/8/layout/orgChart1"/>
    <dgm:cxn modelId="{4A46A5B3-FBA3-482C-AC4F-96C2986D13DA}" type="presParOf" srcId="{8F30BD1E-24FA-4600-B132-BB5E77677C3A}" destId="{C3B6809F-B80E-4E5B-98FC-9B98006683AF}" srcOrd="1" destOrd="0" presId="urn:microsoft.com/office/officeart/2005/8/layout/orgChart1"/>
    <dgm:cxn modelId="{F4417659-816A-4CD9-A45C-546FA1FBEA20}" type="presParOf" srcId="{CC38669C-E3EF-47D8-9260-8E588BBE81D4}" destId="{9838332C-B7C7-4817-AFEA-8212131F9C19}" srcOrd="1" destOrd="0" presId="urn:microsoft.com/office/officeart/2005/8/layout/orgChart1"/>
    <dgm:cxn modelId="{674B7DBA-5E24-43B0-93F7-B21C6C8E87E6}" type="presParOf" srcId="{CC38669C-E3EF-47D8-9260-8E588BBE81D4}" destId="{662FD1E8-1FC6-4DE8-AFD7-918D59DFE851}" srcOrd="2" destOrd="0" presId="urn:microsoft.com/office/officeart/2005/8/layout/orgChart1"/>
    <dgm:cxn modelId="{EBD0841B-C78E-44D9-90CD-DF18CA2483AE}" type="presParOf" srcId="{DFD37892-E3F6-44F6-9B7E-00C5A54BA305}" destId="{056C16BC-C052-43A5-80B2-CAC0846D81AC}" srcOrd="4" destOrd="0" presId="urn:microsoft.com/office/officeart/2005/8/layout/orgChart1"/>
    <dgm:cxn modelId="{4B5B2469-E095-4C71-8387-4DB655AC6C78}" type="presParOf" srcId="{DFD37892-E3F6-44F6-9B7E-00C5A54BA305}" destId="{C133355D-9CDB-4300-B290-17E14E0F0554}" srcOrd="5" destOrd="0" presId="urn:microsoft.com/office/officeart/2005/8/layout/orgChart1"/>
    <dgm:cxn modelId="{E8BDEDFF-A7AA-4E2B-A3BA-8E229A5827AD}" type="presParOf" srcId="{C133355D-9CDB-4300-B290-17E14E0F0554}" destId="{148C229F-8DA6-4582-B934-0B4AC63AF218}" srcOrd="0" destOrd="0" presId="urn:microsoft.com/office/officeart/2005/8/layout/orgChart1"/>
    <dgm:cxn modelId="{A3E67384-7CDB-4EED-84CA-205E26E74CAB}" type="presParOf" srcId="{148C229F-8DA6-4582-B934-0B4AC63AF218}" destId="{B9CCF160-B6FB-4380-8851-2C6EC63F7C82}" srcOrd="0" destOrd="0" presId="urn:microsoft.com/office/officeart/2005/8/layout/orgChart1"/>
    <dgm:cxn modelId="{EFE51E79-3BD9-4E54-8306-E7DF26B7AD41}" type="presParOf" srcId="{148C229F-8DA6-4582-B934-0B4AC63AF218}" destId="{CE2747E2-A187-4D6A-BB3B-989A60E13369}" srcOrd="1" destOrd="0" presId="urn:microsoft.com/office/officeart/2005/8/layout/orgChart1"/>
    <dgm:cxn modelId="{D272D450-A767-4CEC-BF3C-D96426FD2247}" type="presParOf" srcId="{C133355D-9CDB-4300-B290-17E14E0F0554}" destId="{D4850B40-DBDD-4BE5-B178-89D0AB98C3B0}" srcOrd="1" destOrd="0" presId="urn:microsoft.com/office/officeart/2005/8/layout/orgChart1"/>
    <dgm:cxn modelId="{DAB216EB-EB8C-4FC3-BFBC-000E58A7FB23}" type="presParOf" srcId="{C133355D-9CDB-4300-B290-17E14E0F0554}" destId="{C8250B84-20DE-4435-9F12-19332642F5DB}" srcOrd="2" destOrd="0" presId="urn:microsoft.com/office/officeart/2005/8/layout/orgChart1"/>
    <dgm:cxn modelId="{DBE075F5-F94C-4A61-AB41-E13E2EDC64C5}" type="presParOf" srcId="{DFD37892-E3F6-44F6-9B7E-00C5A54BA305}" destId="{4C0EC221-1377-42B6-982C-A73EBD1BF90F}" srcOrd="6" destOrd="0" presId="urn:microsoft.com/office/officeart/2005/8/layout/orgChart1"/>
    <dgm:cxn modelId="{E6EC0196-8495-41E2-9E33-638C878AB466}" type="presParOf" srcId="{DFD37892-E3F6-44F6-9B7E-00C5A54BA305}" destId="{552EB04A-5362-4EA0-98E8-A0F49898BD98}" srcOrd="7" destOrd="0" presId="urn:microsoft.com/office/officeart/2005/8/layout/orgChart1"/>
    <dgm:cxn modelId="{46650062-C6CF-40DB-9E4B-958432D8821C}" type="presParOf" srcId="{552EB04A-5362-4EA0-98E8-A0F49898BD98}" destId="{45FC9913-422B-4EC8-8A7A-F4386D0D61A9}" srcOrd="0" destOrd="0" presId="urn:microsoft.com/office/officeart/2005/8/layout/orgChart1"/>
    <dgm:cxn modelId="{7264A4E9-E254-4D55-B30E-75DBD33E6652}" type="presParOf" srcId="{45FC9913-422B-4EC8-8A7A-F4386D0D61A9}" destId="{22CD31E7-3581-45CD-AC68-0A9662985B2F}" srcOrd="0" destOrd="0" presId="urn:microsoft.com/office/officeart/2005/8/layout/orgChart1"/>
    <dgm:cxn modelId="{53F51FBB-3D99-41EF-B461-ED7B7DD1A72E}" type="presParOf" srcId="{45FC9913-422B-4EC8-8A7A-F4386D0D61A9}" destId="{028BB7B5-6C7E-4AD7-98B1-9EBCB27886B2}" srcOrd="1" destOrd="0" presId="urn:microsoft.com/office/officeart/2005/8/layout/orgChart1"/>
    <dgm:cxn modelId="{ECA71F76-6E71-42CA-AE85-4CCA2A453C08}" type="presParOf" srcId="{552EB04A-5362-4EA0-98E8-A0F49898BD98}" destId="{B636A1C7-E0DB-45AB-87A7-2230408A5651}" srcOrd="1" destOrd="0" presId="urn:microsoft.com/office/officeart/2005/8/layout/orgChart1"/>
    <dgm:cxn modelId="{9803B00A-DD74-4BED-845E-62E884A84926}" type="presParOf" srcId="{552EB04A-5362-4EA0-98E8-A0F49898BD98}" destId="{7DF27214-9762-47A0-9C90-B96D460DF2FB}" srcOrd="2" destOrd="0" presId="urn:microsoft.com/office/officeart/2005/8/layout/orgChart1"/>
    <dgm:cxn modelId="{3CA7943B-60BF-4B9A-B63B-B73287136C85}" type="presParOf" srcId="{DFD37892-E3F6-44F6-9B7E-00C5A54BA305}" destId="{8378906B-BD63-4684-8794-7294535BC69D}" srcOrd="8" destOrd="0" presId="urn:microsoft.com/office/officeart/2005/8/layout/orgChart1"/>
    <dgm:cxn modelId="{BF83C474-5DBB-4FF2-ADFE-BFF53371B5BB}" type="presParOf" srcId="{DFD37892-E3F6-44F6-9B7E-00C5A54BA305}" destId="{660C6B54-5A8D-405D-A9A4-E5D76A7347B3}" srcOrd="9" destOrd="0" presId="urn:microsoft.com/office/officeart/2005/8/layout/orgChart1"/>
    <dgm:cxn modelId="{645EA598-64B4-450E-A2DD-C453C87F6B44}" type="presParOf" srcId="{660C6B54-5A8D-405D-A9A4-E5D76A7347B3}" destId="{DAE29AFF-1AE5-4562-B072-EEC85E912592}" srcOrd="0" destOrd="0" presId="urn:microsoft.com/office/officeart/2005/8/layout/orgChart1"/>
    <dgm:cxn modelId="{7C4A5518-65FE-4EAB-A2EB-865883DDF003}" type="presParOf" srcId="{DAE29AFF-1AE5-4562-B072-EEC85E912592}" destId="{586BD76A-1AFC-4D4C-9BA6-4FEA8DA3B62E}" srcOrd="0" destOrd="0" presId="urn:microsoft.com/office/officeart/2005/8/layout/orgChart1"/>
    <dgm:cxn modelId="{AC19E56C-981C-442C-9689-838B7AC2D109}" type="presParOf" srcId="{DAE29AFF-1AE5-4562-B072-EEC85E912592}" destId="{248C090B-DFA5-49F9-918F-E56ACC70280E}" srcOrd="1" destOrd="0" presId="urn:microsoft.com/office/officeart/2005/8/layout/orgChart1"/>
    <dgm:cxn modelId="{AFC609E0-D9B4-4701-B5AC-E996B9BCBB6C}" type="presParOf" srcId="{660C6B54-5A8D-405D-A9A4-E5D76A7347B3}" destId="{C1BD9292-E452-4859-A1C6-6449A7D04749}" srcOrd="1" destOrd="0" presId="urn:microsoft.com/office/officeart/2005/8/layout/orgChart1"/>
    <dgm:cxn modelId="{3CF79BD8-2E7F-4D8A-BDD5-18B75EF9BB33}" type="presParOf" srcId="{660C6B54-5A8D-405D-A9A4-E5D76A7347B3}" destId="{0DD5E275-BE16-4063-BAB1-303D03715DE4}" srcOrd="2" destOrd="0" presId="urn:microsoft.com/office/officeart/2005/8/layout/orgChart1"/>
    <dgm:cxn modelId="{7A95C727-9661-4C55-B4F4-D7B884B89625}" type="presParOf" srcId="{9C78E9E1-2A57-4421-A48E-D7CA059FC190}" destId="{12B622F4-104D-4A45-BF9F-1460061E316A}" srcOrd="2" destOrd="0" presId="urn:microsoft.com/office/officeart/2005/8/layout/orgChart1"/>
    <dgm:cxn modelId="{29258ABF-2084-441B-84D2-DEC96FE0D5AE}" type="presParOf" srcId="{B2D90D7B-298B-428E-AC1D-8BDB0AFBCFE8}" destId="{3C74B070-61BA-42E4-975F-5C24D50B7D4E}" srcOrd="8" destOrd="0" presId="urn:microsoft.com/office/officeart/2005/8/layout/orgChart1"/>
    <dgm:cxn modelId="{6A0FC7A9-299B-4AA8-92B2-06FEA80ADB37}" type="presParOf" srcId="{B2D90D7B-298B-428E-AC1D-8BDB0AFBCFE8}" destId="{6F3F13CE-9DEA-4805-A17D-1337F0909897}" srcOrd="9" destOrd="0" presId="urn:microsoft.com/office/officeart/2005/8/layout/orgChart1"/>
    <dgm:cxn modelId="{CCFC5A60-E897-4377-93FB-10D345FFD533}" type="presParOf" srcId="{6F3F13CE-9DEA-4805-A17D-1337F0909897}" destId="{16694F9C-4F1A-42B7-B466-24A970F55B25}" srcOrd="0" destOrd="0" presId="urn:microsoft.com/office/officeart/2005/8/layout/orgChart1"/>
    <dgm:cxn modelId="{A213713B-B5F1-45A3-9B4F-0D73D1B55BFE}" type="presParOf" srcId="{16694F9C-4F1A-42B7-B466-24A970F55B25}" destId="{6A876D31-9F8A-4044-95B9-C2937F3CBAE2}" srcOrd="0" destOrd="0" presId="urn:microsoft.com/office/officeart/2005/8/layout/orgChart1"/>
    <dgm:cxn modelId="{F18C7CD1-5778-461A-AF80-3EF71D15CA2C}" type="presParOf" srcId="{16694F9C-4F1A-42B7-B466-24A970F55B25}" destId="{59635D73-3561-49BC-B0DF-225F60C96A94}" srcOrd="1" destOrd="0" presId="urn:microsoft.com/office/officeart/2005/8/layout/orgChart1"/>
    <dgm:cxn modelId="{0F7A332C-669B-4C98-81C2-E5402E0C4AC5}" type="presParOf" srcId="{6F3F13CE-9DEA-4805-A17D-1337F0909897}" destId="{CEAE5F66-2CDB-4EA7-8EC4-022B50C38E2E}" srcOrd="1" destOrd="0" presId="urn:microsoft.com/office/officeart/2005/8/layout/orgChart1"/>
    <dgm:cxn modelId="{AA2A8A51-3BA8-423F-8683-6054847D9299}" type="presParOf" srcId="{CEAE5F66-2CDB-4EA7-8EC4-022B50C38E2E}" destId="{A042203A-F7A6-42A3-B464-DB1D15BF4DA8}" srcOrd="0" destOrd="0" presId="urn:microsoft.com/office/officeart/2005/8/layout/orgChart1"/>
    <dgm:cxn modelId="{1CCED50A-9DB5-417D-9C6D-D22917A51B70}" type="presParOf" srcId="{CEAE5F66-2CDB-4EA7-8EC4-022B50C38E2E}" destId="{52B665D1-9F7F-45E9-BDD7-B37CE363D775}" srcOrd="1" destOrd="0" presId="urn:microsoft.com/office/officeart/2005/8/layout/orgChart1"/>
    <dgm:cxn modelId="{794629D8-1AC5-48AD-B943-E1EA96675F44}" type="presParOf" srcId="{52B665D1-9F7F-45E9-BDD7-B37CE363D775}" destId="{2398A117-73A4-446F-BC94-5467F24C733C}" srcOrd="0" destOrd="0" presId="urn:microsoft.com/office/officeart/2005/8/layout/orgChart1"/>
    <dgm:cxn modelId="{8B47D878-1E6C-4EDB-A51C-9B51F42E8560}" type="presParOf" srcId="{2398A117-73A4-446F-BC94-5467F24C733C}" destId="{903DC030-F6FD-4522-8021-748189EA3F70}" srcOrd="0" destOrd="0" presId="urn:microsoft.com/office/officeart/2005/8/layout/orgChart1"/>
    <dgm:cxn modelId="{666BE2A6-EFCC-45DD-8821-34F196E4EE06}" type="presParOf" srcId="{2398A117-73A4-446F-BC94-5467F24C733C}" destId="{C41AB45A-12A7-4416-B968-0EE04119912F}" srcOrd="1" destOrd="0" presId="urn:microsoft.com/office/officeart/2005/8/layout/orgChart1"/>
    <dgm:cxn modelId="{5E433028-AC20-4CB4-BA75-B1FAB07690A6}" type="presParOf" srcId="{52B665D1-9F7F-45E9-BDD7-B37CE363D775}" destId="{BB2F823C-941A-4940-97E5-2C968DF44EAD}" srcOrd="1" destOrd="0" presId="urn:microsoft.com/office/officeart/2005/8/layout/orgChart1"/>
    <dgm:cxn modelId="{578E6109-9C66-42D5-AFE3-7FD9D1D4601B}" type="presParOf" srcId="{52B665D1-9F7F-45E9-BDD7-B37CE363D775}" destId="{DA41B73B-56ED-49A8-BED0-3BE55683271E}" srcOrd="2" destOrd="0" presId="urn:microsoft.com/office/officeart/2005/8/layout/orgChart1"/>
    <dgm:cxn modelId="{5F1F1DC7-ADCA-4AE0-991E-0CE0B55492A1}" type="presParOf" srcId="{CEAE5F66-2CDB-4EA7-8EC4-022B50C38E2E}" destId="{F8D2A4F9-61FE-42B8-9A16-CD14B585EE38}" srcOrd="2" destOrd="0" presId="urn:microsoft.com/office/officeart/2005/8/layout/orgChart1"/>
    <dgm:cxn modelId="{57082776-C61F-4CE8-A4DF-940F0429AFAC}" type="presParOf" srcId="{CEAE5F66-2CDB-4EA7-8EC4-022B50C38E2E}" destId="{57B06FBD-14AC-473E-ACC8-4483012A3CBE}" srcOrd="3" destOrd="0" presId="urn:microsoft.com/office/officeart/2005/8/layout/orgChart1"/>
    <dgm:cxn modelId="{7AF7468C-C0B7-472A-AFAA-AB83FE3F8C5F}" type="presParOf" srcId="{57B06FBD-14AC-473E-ACC8-4483012A3CBE}" destId="{433B3F94-FB61-46D7-BA5D-EBF1D7527DDE}" srcOrd="0" destOrd="0" presId="urn:microsoft.com/office/officeart/2005/8/layout/orgChart1"/>
    <dgm:cxn modelId="{8D3121F5-D257-4CF2-8D94-006E161F0CBA}" type="presParOf" srcId="{433B3F94-FB61-46D7-BA5D-EBF1D7527DDE}" destId="{1ED16F1C-1993-4BF7-B6E9-74C9F06338CF}" srcOrd="0" destOrd="0" presId="urn:microsoft.com/office/officeart/2005/8/layout/orgChart1"/>
    <dgm:cxn modelId="{B8CFBCDA-111E-44E1-8524-C1299E258D52}" type="presParOf" srcId="{433B3F94-FB61-46D7-BA5D-EBF1D7527DDE}" destId="{BED8C12E-7956-4E1A-9599-93E51AF845B4}" srcOrd="1" destOrd="0" presId="urn:microsoft.com/office/officeart/2005/8/layout/orgChart1"/>
    <dgm:cxn modelId="{73FF8DBE-C75A-4DC8-91A8-CA7CB145A77A}" type="presParOf" srcId="{57B06FBD-14AC-473E-ACC8-4483012A3CBE}" destId="{8CE6491B-D0D8-411B-8074-99E974C6B87F}" srcOrd="1" destOrd="0" presId="urn:microsoft.com/office/officeart/2005/8/layout/orgChart1"/>
    <dgm:cxn modelId="{50E6BF7E-9262-48D6-9A39-5315F543F0A7}" type="presParOf" srcId="{57B06FBD-14AC-473E-ACC8-4483012A3CBE}" destId="{753755EB-4D2F-4836-BC6A-D9E2C5E2BE2F}" srcOrd="2" destOrd="0" presId="urn:microsoft.com/office/officeart/2005/8/layout/orgChart1"/>
    <dgm:cxn modelId="{6E6FB2D7-1BAF-4DA2-B5C9-A5A591945D5D}" type="presParOf" srcId="{CEAE5F66-2CDB-4EA7-8EC4-022B50C38E2E}" destId="{0E6360E9-B7E3-4C8B-A1BC-564BB6A22545}" srcOrd="4" destOrd="0" presId="urn:microsoft.com/office/officeart/2005/8/layout/orgChart1"/>
    <dgm:cxn modelId="{B72CD422-84A5-4B80-B9F6-17D4232DC42B}" type="presParOf" srcId="{CEAE5F66-2CDB-4EA7-8EC4-022B50C38E2E}" destId="{2C65DF30-DC60-4FE1-980C-8731032DE2FA}" srcOrd="5" destOrd="0" presId="urn:microsoft.com/office/officeart/2005/8/layout/orgChart1"/>
    <dgm:cxn modelId="{EC1F6D85-62FD-4C69-83CD-0FFB7F142ADE}" type="presParOf" srcId="{2C65DF30-DC60-4FE1-980C-8731032DE2FA}" destId="{14E3B7F0-14B5-4E12-8789-99E96A7C5BD5}" srcOrd="0" destOrd="0" presId="urn:microsoft.com/office/officeart/2005/8/layout/orgChart1"/>
    <dgm:cxn modelId="{1116AFFA-3561-4BE5-852E-CDFC1A30A101}" type="presParOf" srcId="{14E3B7F0-14B5-4E12-8789-99E96A7C5BD5}" destId="{EC18E5BE-E19C-4084-97FB-020AEA038677}" srcOrd="0" destOrd="0" presId="urn:microsoft.com/office/officeart/2005/8/layout/orgChart1"/>
    <dgm:cxn modelId="{71CC26C8-C979-489E-BEFE-1C113A523A06}" type="presParOf" srcId="{14E3B7F0-14B5-4E12-8789-99E96A7C5BD5}" destId="{EE7F0531-6F14-46E5-BFC6-AB6C4051A54D}" srcOrd="1" destOrd="0" presId="urn:microsoft.com/office/officeart/2005/8/layout/orgChart1"/>
    <dgm:cxn modelId="{911BD29E-CAEE-4205-A0CF-C01EB05B8C49}" type="presParOf" srcId="{2C65DF30-DC60-4FE1-980C-8731032DE2FA}" destId="{AEF59185-A9BC-47E1-9668-92DC04EADF35}" srcOrd="1" destOrd="0" presId="urn:microsoft.com/office/officeart/2005/8/layout/orgChart1"/>
    <dgm:cxn modelId="{4968D7AA-981C-4911-AD35-42A4ABD04113}" type="presParOf" srcId="{2C65DF30-DC60-4FE1-980C-8731032DE2FA}" destId="{0EAF38F6-BAF5-4FFE-906D-5336E68C1D61}" srcOrd="2" destOrd="0" presId="urn:microsoft.com/office/officeart/2005/8/layout/orgChart1"/>
    <dgm:cxn modelId="{B0E5F2BB-CD80-4C66-AD5B-0F4D3248DADB}" type="presParOf" srcId="{6F3F13CE-9DEA-4805-A17D-1337F0909897}" destId="{7C9E06A5-962C-4113-9F20-E7AA82FF5956}" srcOrd="2" destOrd="0" presId="urn:microsoft.com/office/officeart/2005/8/layout/orgChart1"/>
    <dgm:cxn modelId="{78E4975F-6342-4B8C-BB30-64619F015CE3}" type="presParOf" srcId="{B2D90D7B-298B-428E-AC1D-8BDB0AFBCFE8}" destId="{475F1725-9BE4-4E8F-AB2E-1FDF1D2723F1}" srcOrd="10" destOrd="0" presId="urn:microsoft.com/office/officeart/2005/8/layout/orgChart1"/>
    <dgm:cxn modelId="{C7F3CE6A-92D4-473F-BA7C-AF29D7CFC3AC}" type="presParOf" srcId="{B2D90D7B-298B-428E-AC1D-8BDB0AFBCFE8}" destId="{EFD7119E-9E35-4D53-AEDB-9C40A25C378D}" srcOrd="11" destOrd="0" presId="urn:microsoft.com/office/officeart/2005/8/layout/orgChart1"/>
    <dgm:cxn modelId="{B5AB136E-B4CE-4074-B1E9-9A129E9BAF02}" type="presParOf" srcId="{EFD7119E-9E35-4D53-AEDB-9C40A25C378D}" destId="{CB40DC9F-AC1B-48B1-A46D-F2FDBE42D512}" srcOrd="0" destOrd="0" presId="urn:microsoft.com/office/officeart/2005/8/layout/orgChart1"/>
    <dgm:cxn modelId="{E3D9720E-AB53-4711-8365-AE2AEECDE361}" type="presParOf" srcId="{CB40DC9F-AC1B-48B1-A46D-F2FDBE42D512}" destId="{D6B4902D-5912-45E5-A944-10009233E4C4}" srcOrd="0" destOrd="0" presId="urn:microsoft.com/office/officeart/2005/8/layout/orgChart1"/>
    <dgm:cxn modelId="{F61DEB5E-60A4-4EE5-8443-CE3EA3BC98B2}" type="presParOf" srcId="{CB40DC9F-AC1B-48B1-A46D-F2FDBE42D512}" destId="{43F4A1D9-5BD1-46AE-888C-9CEBD336F0C2}" srcOrd="1" destOrd="0" presId="urn:microsoft.com/office/officeart/2005/8/layout/orgChart1"/>
    <dgm:cxn modelId="{1D05D932-3012-4170-A435-CE0E5D6BECBD}" type="presParOf" srcId="{EFD7119E-9E35-4D53-AEDB-9C40A25C378D}" destId="{9962BF86-6798-4504-A93F-9D36AE0F68A0}" srcOrd="1" destOrd="0" presId="urn:microsoft.com/office/officeart/2005/8/layout/orgChart1"/>
    <dgm:cxn modelId="{10AC9234-BDC6-4C60-A9EB-AD79462C51E8}" type="presParOf" srcId="{9962BF86-6798-4504-A93F-9D36AE0F68A0}" destId="{F6D4813B-88EC-4D53-9D49-FB28372853D8}" srcOrd="0" destOrd="0" presId="urn:microsoft.com/office/officeart/2005/8/layout/orgChart1"/>
    <dgm:cxn modelId="{B247F2D9-DCDD-439E-8B4F-7D334281833B}" type="presParOf" srcId="{9962BF86-6798-4504-A93F-9D36AE0F68A0}" destId="{C93E0129-E592-4262-83EF-4787FFEACA7B}" srcOrd="1" destOrd="0" presId="urn:microsoft.com/office/officeart/2005/8/layout/orgChart1"/>
    <dgm:cxn modelId="{D0A8F047-5027-4D47-B82B-52494826FD51}" type="presParOf" srcId="{C93E0129-E592-4262-83EF-4787FFEACA7B}" destId="{C516ED36-976A-403B-8388-B3199C0EC9FF}" srcOrd="0" destOrd="0" presId="urn:microsoft.com/office/officeart/2005/8/layout/orgChart1"/>
    <dgm:cxn modelId="{A689AB7F-D451-4C37-B911-309D2854DBBF}" type="presParOf" srcId="{C516ED36-976A-403B-8388-B3199C0EC9FF}" destId="{DCFD051B-6086-4A02-A90A-75B2C3D4F705}" srcOrd="0" destOrd="0" presId="urn:microsoft.com/office/officeart/2005/8/layout/orgChart1"/>
    <dgm:cxn modelId="{B9E0EA6D-D2BE-48E9-B31E-F7E501275298}" type="presParOf" srcId="{C516ED36-976A-403B-8388-B3199C0EC9FF}" destId="{4A22A0E0-9E63-4147-85E6-3C6A1690CD39}" srcOrd="1" destOrd="0" presId="urn:microsoft.com/office/officeart/2005/8/layout/orgChart1"/>
    <dgm:cxn modelId="{5D8487A4-5316-490D-B951-6D48094FDDBF}" type="presParOf" srcId="{C93E0129-E592-4262-83EF-4787FFEACA7B}" destId="{26CF59E5-E597-4280-B0B3-31061D4ABE24}" srcOrd="1" destOrd="0" presId="urn:microsoft.com/office/officeart/2005/8/layout/orgChart1"/>
    <dgm:cxn modelId="{E1BEBA99-89D6-4CD2-A2D5-04A7F75A8035}" type="presParOf" srcId="{C93E0129-E592-4262-83EF-4787FFEACA7B}" destId="{78FF1D15-25CD-4364-A9CC-11E8BB57F7F7}" srcOrd="2" destOrd="0" presId="urn:microsoft.com/office/officeart/2005/8/layout/orgChart1"/>
    <dgm:cxn modelId="{76035FFB-AAB3-4915-BD63-CE49826D2459}" type="presParOf" srcId="{9962BF86-6798-4504-A93F-9D36AE0F68A0}" destId="{21B8FFBB-318C-41B3-8B15-6631120B0028}" srcOrd="2" destOrd="0" presId="urn:microsoft.com/office/officeart/2005/8/layout/orgChart1"/>
    <dgm:cxn modelId="{474E4D02-4593-4805-8941-257750475D06}" type="presParOf" srcId="{9962BF86-6798-4504-A93F-9D36AE0F68A0}" destId="{8EBE2771-9512-4CDC-AAAB-F9B062D76330}" srcOrd="3" destOrd="0" presId="urn:microsoft.com/office/officeart/2005/8/layout/orgChart1"/>
    <dgm:cxn modelId="{D078BE97-E0C9-4E27-89C2-0ED687648618}" type="presParOf" srcId="{8EBE2771-9512-4CDC-AAAB-F9B062D76330}" destId="{206AB67F-F040-43C1-8980-4ECDCD7F1DA4}" srcOrd="0" destOrd="0" presId="urn:microsoft.com/office/officeart/2005/8/layout/orgChart1"/>
    <dgm:cxn modelId="{3ABBA9A0-02D8-4EE7-B1AC-6C9A4CDFC33F}" type="presParOf" srcId="{206AB67F-F040-43C1-8980-4ECDCD7F1DA4}" destId="{23185573-1A50-4671-BE85-B63F4E15936D}" srcOrd="0" destOrd="0" presId="urn:microsoft.com/office/officeart/2005/8/layout/orgChart1"/>
    <dgm:cxn modelId="{2D41290A-24A6-4341-91CE-6113023FC632}" type="presParOf" srcId="{206AB67F-F040-43C1-8980-4ECDCD7F1DA4}" destId="{696DFEE9-7597-449C-90CD-8871E56B7657}" srcOrd="1" destOrd="0" presId="urn:microsoft.com/office/officeart/2005/8/layout/orgChart1"/>
    <dgm:cxn modelId="{EB91753D-DCC5-447E-9D69-B4C79D3A6857}" type="presParOf" srcId="{8EBE2771-9512-4CDC-AAAB-F9B062D76330}" destId="{AE98DEF7-9926-431F-AB3A-56F599E935B0}" srcOrd="1" destOrd="0" presId="urn:microsoft.com/office/officeart/2005/8/layout/orgChart1"/>
    <dgm:cxn modelId="{74786C64-061D-4F1F-AF5E-0F2A655ADF0D}" type="presParOf" srcId="{8EBE2771-9512-4CDC-AAAB-F9B062D76330}" destId="{2724C56F-FCE9-460D-8D3B-9C2C040F2D8B}" srcOrd="2" destOrd="0" presId="urn:microsoft.com/office/officeart/2005/8/layout/orgChart1"/>
    <dgm:cxn modelId="{D981F1A5-3605-46FF-976B-DA2A5AA7DB65}" type="presParOf" srcId="{9962BF86-6798-4504-A93F-9D36AE0F68A0}" destId="{422401B5-888C-4B87-B129-F85140AF55A3}" srcOrd="4" destOrd="0" presId="urn:microsoft.com/office/officeart/2005/8/layout/orgChart1"/>
    <dgm:cxn modelId="{63413DEF-7E0C-4E58-A047-93CF409F4F2B}" type="presParOf" srcId="{9962BF86-6798-4504-A93F-9D36AE0F68A0}" destId="{7287EDC6-69C5-496C-A239-6B97FFD83FA2}" srcOrd="5" destOrd="0" presId="urn:microsoft.com/office/officeart/2005/8/layout/orgChart1"/>
    <dgm:cxn modelId="{D656C634-843F-423D-8825-F576C9BF14FC}" type="presParOf" srcId="{7287EDC6-69C5-496C-A239-6B97FFD83FA2}" destId="{5A483F0A-4BA9-4B70-A84D-331DAE890B81}" srcOrd="0" destOrd="0" presId="urn:microsoft.com/office/officeart/2005/8/layout/orgChart1"/>
    <dgm:cxn modelId="{B1E9019E-8952-4CFF-890D-5CD31FC00FEC}" type="presParOf" srcId="{5A483F0A-4BA9-4B70-A84D-331DAE890B81}" destId="{6E9EC85B-56F9-4DB2-9807-E8A9C3CF4C3A}" srcOrd="0" destOrd="0" presId="urn:microsoft.com/office/officeart/2005/8/layout/orgChart1"/>
    <dgm:cxn modelId="{726B3E2E-E7A7-460D-92F8-E3213002B7A3}" type="presParOf" srcId="{5A483F0A-4BA9-4B70-A84D-331DAE890B81}" destId="{BE285A04-C231-4C29-A519-DA90F97034AE}" srcOrd="1" destOrd="0" presId="urn:microsoft.com/office/officeart/2005/8/layout/orgChart1"/>
    <dgm:cxn modelId="{0CD2D5CE-163E-4E91-A51E-62B12584DCC6}" type="presParOf" srcId="{7287EDC6-69C5-496C-A239-6B97FFD83FA2}" destId="{4C713ADE-EE1D-4663-88A4-A116822072BD}" srcOrd="1" destOrd="0" presId="urn:microsoft.com/office/officeart/2005/8/layout/orgChart1"/>
    <dgm:cxn modelId="{210C839B-E1D9-4611-93F6-2A75B8DAF8F1}" type="presParOf" srcId="{7287EDC6-69C5-496C-A239-6B97FFD83FA2}" destId="{86DA830A-9814-41EE-B6D2-33FACCE19845}" srcOrd="2" destOrd="0" presId="urn:microsoft.com/office/officeart/2005/8/layout/orgChart1"/>
    <dgm:cxn modelId="{DFD6BEED-8FE7-41B5-9CF8-AE75B33E3A30}" type="presParOf" srcId="{9962BF86-6798-4504-A93F-9D36AE0F68A0}" destId="{7EE8EDE8-7D7B-4366-9565-E82D5109EB0B}" srcOrd="6" destOrd="0" presId="urn:microsoft.com/office/officeart/2005/8/layout/orgChart1"/>
    <dgm:cxn modelId="{260EA783-EE7D-48EE-8497-A6BC7CA5E43D}" type="presParOf" srcId="{9962BF86-6798-4504-A93F-9D36AE0F68A0}" destId="{BC9A99B5-C291-4A4B-B5A0-5E761DEBA1E7}" srcOrd="7" destOrd="0" presId="urn:microsoft.com/office/officeart/2005/8/layout/orgChart1"/>
    <dgm:cxn modelId="{7CA2D5F0-B97E-40F5-ABE4-AE3AEFCD4691}" type="presParOf" srcId="{BC9A99B5-C291-4A4B-B5A0-5E761DEBA1E7}" destId="{4E54B46E-E49C-4927-9843-F338756D8B2C}" srcOrd="0" destOrd="0" presId="urn:microsoft.com/office/officeart/2005/8/layout/orgChart1"/>
    <dgm:cxn modelId="{53DF2112-8D18-4888-B697-1F6EE6C1742A}" type="presParOf" srcId="{4E54B46E-E49C-4927-9843-F338756D8B2C}" destId="{3A8BC3C6-0B08-4781-9D23-EED37085A4C9}" srcOrd="0" destOrd="0" presId="urn:microsoft.com/office/officeart/2005/8/layout/orgChart1"/>
    <dgm:cxn modelId="{420F522F-E89A-47EF-8B3F-05BE5CC62F39}" type="presParOf" srcId="{4E54B46E-E49C-4927-9843-F338756D8B2C}" destId="{1F4FB36A-8E08-4BCD-BC5B-41671D573BE5}" srcOrd="1" destOrd="0" presId="urn:microsoft.com/office/officeart/2005/8/layout/orgChart1"/>
    <dgm:cxn modelId="{B1C48B22-34E0-4432-9AEA-7CA37191CE3A}" type="presParOf" srcId="{BC9A99B5-C291-4A4B-B5A0-5E761DEBA1E7}" destId="{6BA420CB-B2E1-4B04-9681-00C2D9EBD1A9}" srcOrd="1" destOrd="0" presId="urn:microsoft.com/office/officeart/2005/8/layout/orgChart1"/>
    <dgm:cxn modelId="{6D287B58-0C9D-4AB7-BCEE-84A6B7317880}" type="presParOf" srcId="{BC9A99B5-C291-4A4B-B5A0-5E761DEBA1E7}" destId="{D29252EA-4340-41B4-918F-2E08D9364EE1}" srcOrd="2" destOrd="0" presId="urn:microsoft.com/office/officeart/2005/8/layout/orgChart1"/>
    <dgm:cxn modelId="{58F77E64-3AFA-4908-960C-84AA9D5124EF}" type="presParOf" srcId="{9962BF86-6798-4504-A93F-9D36AE0F68A0}" destId="{7EA8FAAC-8AE7-4FF0-B072-4711C6BBC31D}" srcOrd="8" destOrd="0" presId="urn:microsoft.com/office/officeart/2005/8/layout/orgChart1"/>
    <dgm:cxn modelId="{149F87B3-BAA7-4C07-B666-B39B58D34ADA}" type="presParOf" srcId="{9962BF86-6798-4504-A93F-9D36AE0F68A0}" destId="{323D610D-376D-42E4-9EF1-7BBF3D8C9D97}" srcOrd="9" destOrd="0" presId="urn:microsoft.com/office/officeart/2005/8/layout/orgChart1"/>
    <dgm:cxn modelId="{8527F00C-1E22-4428-A637-36DD1C3FA98C}" type="presParOf" srcId="{323D610D-376D-42E4-9EF1-7BBF3D8C9D97}" destId="{BA9B5A81-E12B-4EAD-A0CA-55EC12EB086B}" srcOrd="0" destOrd="0" presId="urn:microsoft.com/office/officeart/2005/8/layout/orgChart1"/>
    <dgm:cxn modelId="{1DB0CC0E-B331-4642-A877-1D1EDF49E100}" type="presParOf" srcId="{BA9B5A81-E12B-4EAD-A0CA-55EC12EB086B}" destId="{2BA9A242-C953-4E79-B108-CDCC06844E2E}" srcOrd="0" destOrd="0" presId="urn:microsoft.com/office/officeart/2005/8/layout/orgChart1"/>
    <dgm:cxn modelId="{965FFFD8-AE2A-4CFD-BD8F-3E8FA874A094}" type="presParOf" srcId="{BA9B5A81-E12B-4EAD-A0CA-55EC12EB086B}" destId="{4376F54C-E4BC-408D-8EF5-018FF2355FF2}" srcOrd="1" destOrd="0" presId="urn:microsoft.com/office/officeart/2005/8/layout/orgChart1"/>
    <dgm:cxn modelId="{4263F395-3D58-404F-9B7E-C4D2DC458C6F}" type="presParOf" srcId="{323D610D-376D-42E4-9EF1-7BBF3D8C9D97}" destId="{9C669FC1-E17A-4C57-B9EC-7C4C0CEA4FD2}" srcOrd="1" destOrd="0" presId="urn:microsoft.com/office/officeart/2005/8/layout/orgChart1"/>
    <dgm:cxn modelId="{6C1C722D-A7C0-45F3-ABB2-55876F2DC390}" type="presParOf" srcId="{323D610D-376D-42E4-9EF1-7BBF3D8C9D97}" destId="{E6592827-065B-40B4-9DAE-1E83473728FD}" srcOrd="2" destOrd="0" presId="urn:microsoft.com/office/officeart/2005/8/layout/orgChart1"/>
    <dgm:cxn modelId="{CC415F59-11C6-4245-8511-EA99DF62D957}" type="presParOf" srcId="{EFD7119E-9E35-4D53-AEDB-9C40A25C378D}" destId="{212B8BBC-C4A4-481A-81E7-0F9A558B5AEC}" srcOrd="2" destOrd="0" presId="urn:microsoft.com/office/officeart/2005/8/layout/orgChart1"/>
    <dgm:cxn modelId="{2FD87961-64A9-4696-918C-BCB4C9517567}" type="presParOf" srcId="{B2D90D7B-298B-428E-AC1D-8BDB0AFBCFE8}" destId="{112F8573-3B99-4556-981B-FCAF84067306}" srcOrd="12" destOrd="0" presId="urn:microsoft.com/office/officeart/2005/8/layout/orgChart1"/>
    <dgm:cxn modelId="{8C0D9CD5-481D-47DB-93E3-E10334C43072}" type="presParOf" srcId="{B2D90D7B-298B-428E-AC1D-8BDB0AFBCFE8}" destId="{885CBB4B-1ABF-4824-9B9E-AE210C46B53C}" srcOrd="13" destOrd="0" presId="urn:microsoft.com/office/officeart/2005/8/layout/orgChart1"/>
    <dgm:cxn modelId="{D421E378-DD84-4239-B211-AFDBF518E02D}" type="presParOf" srcId="{885CBB4B-1ABF-4824-9B9E-AE210C46B53C}" destId="{16EDF4DF-BCBC-4149-AEE5-6F736E763241}" srcOrd="0" destOrd="0" presId="urn:microsoft.com/office/officeart/2005/8/layout/orgChart1"/>
    <dgm:cxn modelId="{9034AD55-BBC9-4B2C-9890-A08BE9C5795D}" type="presParOf" srcId="{16EDF4DF-BCBC-4149-AEE5-6F736E763241}" destId="{56409358-C9C3-4817-AD59-59010DB38FF1}" srcOrd="0" destOrd="0" presId="urn:microsoft.com/office/officeart/2005/8/layout/orgChart1"/>
    <dgm:cxn modelId="{183F0869-04CF-4EE9-B845-0A7E5BE69862}" type="presParOf" srcId="{16EDF4DF-BCBC-4149-AEE5-6F736E763241}" destId="{7F0894BF-48BF-4DC6-B462-1E95601A406A}" srcOrd="1" destOrd="0" presId="urn:microsoft.com/office/officeart/2005/8/layout/orgChart1"/>
    <dgm:cxn modelId="{2BA30FDB-BA1B-4F01-A0A1-4B627BA0BF74}" type="presParOf" srcId="{885CBB4B-1ABF-4824-9B9E-AE210C46B53C}" destId="{4A25795C-6457-4A2D-8CC3-02A917A75E37}" srcOrd="1" destOrd="0" presId="urn:microsoft.com/office/officeart/2005/8/layout/orgChart1"/>
    <dgm:cxn modelId="{E41153FB-0BAC-4930-842C-C1092D8E3948}" type="presParOf" srcId="{4A25795C-6457-4A2D-8CC3-02A917A75E37}" destId="{9B30FD26-BFF0-46FA-BE15-38D444C50E5F}" srcOrd="0" destOrd="0" presId="urn:microsoft.com/office/officeart/2005/8/layout/orgChart1"/>
    <dgm:cxn modelId="{32CA9ADB-6E32-4CF2-99CB-F3BC3744F9A5}" type="presParOf" srcId="{4A25795C-6457-4A2D-8CC3-02A917A75E37}" destId="{A0D5045F-C144-4F52-99A5-88AA50097890}" srcOrd="1" destOrd="0" presId="urn:microsoft.com/office/officeart/2005/8/layout/orgChart1"/>
    <dgm:cxn modelId="{2A871B24-0F03-434B-8A42-28072846E95E}" type="presParOf" srcId="{A0D5045F-C144-4F52-99A5-88AA50097890}" destId="{C1178835-4BBA-4B6C-9902-883CCE366EF1}" srcOrd="0" destOrd="0" presId="urn:microsoft.com/office/officeart/2005/8/layout/orgChart1"/>
    <dgm:cxn modelId="{E4824D2A-2924-4677-AC5F-7ED2309FD7E8}" type="presParOf" srcId="{C1178835-4BBA-4B6C-9902-883CCE366EF1}" destId="{59BAFBF5-B283-49E4-A55F-D83A5AE7BB38}" srcOrd="0" destOrd="0" presId="urn:microsoft.com/office/officeart/2005/8/layout/orgChart1"/>
    <dgm:cxn modelId="{A76EE907-01F1-46E6-8D4D-A406E51D9D1F}" type="presParOf" srcId="{C1178835-4BBA-4B6C-9902-883CCE366EF1}" destId="{6257B2EF-8256-44CD-916F-632C09A81D07}" srcOrd="1" destOrd="0" presId="urn:microsoft.com/office/officeart/2005/8/layout/orgChart1"/>
    <dgm:cxn modelId="{1D37D4E1-8F2B-4F3B-A93D-09808C203E0C}" type="presParOf" srcId="{A0D5045F-C144-4F52-99A5-88AA50097890}" destId="{1BEDA4E3-1E11-4B58-93A7-49EF0A58B2F9}" srcOrd="1" destOrd="0" presId="urn:microsoft.com/office/officeart/2005/8/layout/orgChart1"/>
    <dgm:cxn modelId="{EA574807-A45B-4811-A968-B7920F7910DF}" type="presParOf" srcId="{A0D5045F-C144-4F52-99A5-88AA50097890}" destId="{2E64AD18-15F7-4B6F-8B2E-E8EC254515B7}" srcOrd="2" destOrd="0" presId="urn:microsoft.com/office/officeart/2005/8/layout/orgChart1"/>
    <dgm:cxn modelId="{C717803A-D91C-4459-BE1B-89F68975DBAF}" type="presParOf" srcId="{4A25795C-6457-4A2D-8CC3-02A917A75E37}" destId="{38D49F6E-2705-4D9F-B5E0-830AF2C8BE2C}" srcOrd="2" destOrd="0" presId="urn:microsoft.com/office/officeart/2005/8/layout/orgChart1"/>
    <dgm:cxn modelId="{1E77B358-98B7-4A63-AC8C-C9892E411C8D}" type="presParOf" srcId="{4A25795C-6457-4A2D-8CC3-02A917A75E37}" destId="{997979AA-BF1A-47B5-A66E-6B660EC993F5}" srcOrd="3" destOrd="0" presId="urn:microsoft.com/office/officeart/2005/8/layout/orgChart1"/>
    <dgm:cxn modelId="{3BBD2A9B-06D9-4117-B0B4-330F068C9E98}" type="presParOf" srcId="{997979AA-BF1A-47B5-A66E-6B660EC993F5}" destId="{3B4E8003-977C-4CCA-BF94-BFF4866931AA}" srcOrd="0" destOrd="0" presId="urn:microsoft.com/office/officeart/2005/8/layout/orgChart1"/>
    <dgm:cxn modelId="{7EF7B0C5-5BB5-45DC-897D-D54B8BB336FE}" type="presParOf" srcId="{3B4E8003-977C-4CCA-BF94-BFF4866931AA}" destId="{63B08B27-D8EB-4A67-99C0-9F4462AF2732}" srcOrd="0" destOrd="0" presId="urn:microsoft.com/office/officeart/2005/8/layout/orgChart1"/>
    <dgm:cxn modelId="{E6413295-DCB8-4623-BA67-549CB9DFA407}" type="presParOf" srcId="{3B4E8003-977C-4CCA-BF94-BFF4866931AA}" destId="{DD09ADEB-C7D9-4F77-A919-EDC6CC5141DB}" srcOrd="1" destOrd="0" presId="urn:microsoft.com/office/officeart/2005/8/layout/orgChart1"/>
    <dgm:cxn modelId="{D0668029-BE47-44AF-A296-2E7A780EA9E1}" type="presParOf" srcId="{997979AA-BF1A-47B5-A66E-6B660EC993F5}" destId="{913E8F00-D772-460D-8111-EC4A0D14F535}" srcOrd="1" destOrd="0" presId="urn:microsoft.com/office/officeart/2005/8/layout/orgChart1"/>
    <dgm:cxn modelId="{D1AE0B1C-C9ED-4D76-9FB7-10AA589D77B1}" type="presParOf" srcId="{997979AA-BF1A-47B5-A66E-6B660EC993F5}" destId="{FDBF419C-45F9-472F-9C9E-BABEAE80ACE1}" srcOrd="2" destOrd="0" presId="urn:microsoft.com/office/officeart/2005/8/layout/orgChart1"/>
    <dgm:cxn modelId="{0277C6AB-9ACC-47A2-9F74-FC6132C66583}" type="presParOf" srcId="{4A25795C-6457-4A2D-8CC3-02A917A75E37}" destId="{3BD8E277-C0E7-4062-A10F-2831807C23EA}" srcOrd="4" destOrd="0" presId="urn:microsoft.com/office/officeart/2005/8/layout/orgChart1"/>
    <dgm:cxn modelId="{E2040F40-5BF1-4D6F-BD94-1EA0E7FB9E10}" type="presParOf" srcId="{4A25795C-6457-4A2D-8CC3-02A917A75E37}" destId="{8AA7D00E-195A-4B8D-8960-3329441E0FC1}" srcOrd="5" destOrd="0" presId="urn:microsoft.com/office/officeart/2005/8/layout/orgChart1"/>
    <dgm:cxn modelId="{FF6871D1-5769-4D06-ABBF-B2F84695D30A}" type="presParOf" srcId="{8AA7D00E-195A-4B8D-8960-3329441E0FC1}" destId="{A4A8B4F9-955E-4B46-9BDE-8114ADE8D1F9}" srcOrd="0" destOrd="0" presId="urn:microsoft.com/office/officeart/2005/8/layout/orgChart1"/>
    <dgm:cxn modelId="{25A862C4-5CD9-4D1A-B5EE-42F7FE039A78}" type="presParOf" srcId="{A4A8B4F9-955E-4B46-9BDE-8114ADE8D1F9}" destId="{C7CCCD18-5283-483F-B42E-F6F25164F2B9}" srcOrd="0" destOrd="0" presId="urn:microsoft.com/office/officeart/2005/8/layout/orgChart1"/>
    <dgm:cxn modelId="{311C6B92-81EC-4EC6-A778-015D80BD5B9B}" type="presParOf" srcId="{A4A8B4F9-955E-4B46-9BDE-8114ADE8D1F9}" destId="{CF300D09-A2DF-4776-A6CE-AB9D61040C17}" srcOrd="1" destOrd="0" presId="urn:microsoft.com/office/officeart/2005/8/layout/orgChart1"/>
    <dgm:cxn modelId="{C221E87E-95BF-4FDA-9320-F6D4CC814CB3}" type="presParOf" srcId="{8AA7D00E-195A-4B8D-8960-3329441E0FC1}" destId="{FF5254E4-ED1D-4FE0-8574-7F882CA91325}" srcOrd="1" destOrd="0" presId="urn:microsoft.com/office/officeart/2005/8/layout/orgChart1"/>
    <dgm:cxn modelId="{8A9FA312-6851-4DED-A3FA-8EFB87C7AB0E}" type="presParOf" srcId="{8AA7D00E-195A-4B8D-8960-3329441E0FC1}" destId="{6FBC2FCF-E039-46B2-B6F4-EFBAAF7C4EF6}" srcOrd="2" destOrd="0" presId="urn:microsoft.com/office/officeart/2005/8/layout/orgChart1"/>
    <dgm:cxn modelId="{A852B4BF-9515-46A8-A481-F0E73026A174}" type="presParOf" srcId="{885CBB4B-1ABF-4824-9B9E-AE210C46B53C}" destId="{A6065F9B-F6CF-4FE9-B44D-8BDB3E12C5CC}" srcOrd="2" destOrd="0" presId="urn:microsoft.com/office/officeart/2005/8/layout/orgChart1"/>
    <dgm:cxn modelId="{DF509CF8-0E3B-4ABE-A17C-10E41E2BD31D}" type="presParOf" srcId="{82C73DFE-6980-4CF4-9016-DD859F7B2B04}" destId="{2D12CDA3-9307-4298-AA9C-9955D71B4E93}" srcOrd="2" destOrd="0" presId="urn:microsoft.com/office/officeart/2005/8/layout/orgChart1"/>
  </dgm:cxnLst>
  <dgm:bg>
    <a:solidFill>
      <a:schemeClr val="bg1"/>
    </a:solidFill>
  </dgm:bg>
  <dgm:whole>
    <a:ln w="28575">
      <a:solidFill>
        <a:srgbClr val="64E4B9"/>
      </a:solidFill>
    </a:ln>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D8E277-C0E7-4062-A10F-2831807C23EA}">
      <dsp:nvSpPr>
        <dsp:cNvPr id="0" name=""/>
        <dsp:cNvSpPr/>
      </dsp:nvSpPr>
      <dsp:spPr>
        <a:xfrm>
          <a:off x="8823719" y="1439398"/>
          <a:ext cx="178322" cy="2234978"/>
        </a:xfrm>
        <a:custGeom>
          <a:avLst/>
          <a:gdLst/>
          <a:ahLst/>
          <a:cxnLst/>
          <a:rect l="0" t="0" r="0" b="0"/>
          <a:pathLst>
            <a:path>
              <a:moveTo>
                <a:pt x="0" y="0"/>
              </a:moveTo>
              <a:lnTo>
                <a:pt x="0" y="2234978"/>
              </a:lnTo>
              <a:lnTo>
                <a:pt x="178322" y="223497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D49F6E-2705-4D9F-B5E0-830AF2C8BE2C}">
      <dsp:nvSpPr>
        <dsp:cNvPr id="0" name=""/>
        <dsp:cNvSpPr/>
      </dsp:nvSpPr>
      <dsp:spPr>
        <a:xfrm>
          <a:off x="8823719" y="1439398"/>
          <a:ext cx="178322" cy="1390917"/>
        </a:xfrm>
        <a:custGeom>
          <a:avLst/>
          <a:gdLst/>
          <a:ahLst/>
          <a:cxnLst/>
          <a:rect l="0" t="0" r="0" b="0"/>
          <a:pathLst>
            <a:path>
              <a:moveTo>
                <a:pt x="0" y="0"/>
              </a:moveTo>
              <a:lnTo>
                <a:pt x="0" y="1390917"/>
              </a:lnTo>
              <a:lnTo>
                <a:pt x="178322" y="139091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30FD26-BFF0-46FA-BE15-38D444C50E5F}">
      <dsp:nvSpPr>
        <dsp:cNvPr id="0" name=""/>
        <dsp:cNvSpPr/>
      </dsp:nvSpPr>
      <dsp:spPr>
        <a:xfrm>
          <a:off x="8823719" y="1439398"/>
          <a:ext cx="178322" cy="546856"/>
        </a:xfrm>
        <a:custGeom>
          <a:avLst/>
          <a:gdLst/>
          <a:ahLst/>
          <a:cxnLst/>
          <a:rect l="0" t="0" r="0" b="0"/>
          <a:pathLst>
            <a:path>
              <a:moveTo>
                <a:pt x="0" y="0"/>
              </a:moveTo>
              <a:lnTo>
                <a:pt x="0" y="546856"/>
              </a:lnTo>
              <a:lnTo>
                <a:pt x="178322" y="54685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2F8573-3B99-4556-981B-FCAF84067306}">
      <dsp:nvSpPr>
        <dsp:cNvPr id="0" name=""/>
        <dsp:cNvSpPr/>
      </dsp:nvSpPr>
      <dsp:spPr>
        <a:xfrm>
          <a:off x="4983835" y="595337"/>
          <a:ext cx="4315411" cy="249651"/>
        </a:xfrm>
        <a:custGeom>
          <a:avLst/>
          <a:gdLst/>
          <a:ahLst/>
          <a:cxnLst/>
          <a:rect l="0" t="0" r="0" b="0"/>
          <a:pathLst>
            <a:path>
              <a:moveTo>
                <a:pt x="0" y="0"/>
              </a:moveTo>
              <a:lnTo>
                <a:pt x="0" y="124825"/>
              </a:lnTo>
              <a:lnTo>
                <a:pt x="4315411" y="124825"/>
              </a:lnTo>
              <a:lnTo>
                <a:pt x="4315411" y="24965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A8FAAC-8AE7-4FF0-B072-4711C6BBC31D}">
      <dsp:nvSpPr>
        <dsp:cNvPr id="0" name=""/>
        <dsp:cNvSpPr/>
      </dsp:nvSpPr>
      <dsp:spPr>
        <a:xfrm>
          <a:off x="7385249" y="1439398"/>
          <a:ext cx="178322" cy="3923101"/>
        </a:xfrm>
        <a:custGeom>
          <a:avLst/>
          <a:gdLst/>
          <a:ahLst/>
          <a:cxnLst/>
          <a:rect l="0" t="0" r="0" b="0"/>
          <a:pathLst>
            <a:path>
              <a:moveTo>
                <a:pt x="0" y="0"/>
              </a:moveTo>
              <a:lnTo>
                <a:pt x="0" y="3923101"/>
              </a:lnTo>
              <a:lnTo>
                <a:pt x="178322" y="392310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E8EDE8-7D7B-4366-9565-E82D5109EB0B}">
      <dsp:nvSpPr>
        <dsp:cNvPr id="0" name=""/>
        <dsp:cNvSpPr/>
      </dsp:nvSpPr>
      <dsp:spPr>
        <a:xfrm>
          <a:off x="7385249" y="1439398"/>
          <a:ext cx="178322" cy="3079039"/>
        </a:xfrm>
        <a:custGeom>
          <a:avLst/>
          <a:gdLst/>
          <a:ahLst/>
          <a:cxnLst/>
          <a:rect l="0" t="0" r="0" b="0"/>
          <a:pathLst>
            <a:path>
              <a:moveTo>
                <a:pt x="0" y="0"/>
              </a:moveTo>
              <a:lnTo>
                <a:pt x="0" y="3079039"/>
              </a:lnTo>
              <a:lnTo>
                <a:pt x="178322" y="3079039"/>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2401B5-888C-4B87-B129-F85140AF55A3}">
      <dsp:nvSpPr>
        <dsp:cNvPr id="0" name=""/>
        <dsp:cNvSpPr/>
      </dsp:nvSpPr>
      <dsp:spPr>
        <a:xfrm>
          <a:off x="7385249" y="1439398"/>
          <a:ext cx="178322" cy="2219476"/>
        </a:xfrm>
        <a:custGeom>
          <a:avLst/>
          <a:gdLst/>
          <a:ahLst/>
          <a:cxnLst/>
          <a:rect l="0" t="0" r="0" b="0"/>
          <a:pathLst>
            <a:path>
              <a:moveTo>
                <a:pt x="0" y="0"/>
              </a:moveTo>
              <a:lnTo>
                <a:pt x="0" y="2219476"/>
              </a:lnTo>
              <a:lnTo>
                <a:pt x="178322" y="221947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B8FFBB-318C-41B3-8B15-6631120B0028}">
      <dsp:nvSpPr>
        <dsp:cNvPr id="0" name=""/>
        <dsp:cNvSpPr/>
      </dsp:nvSpPr>
      <dsp:spPr>
        <a:xfrm>
          <a:off x="7385249" y="1439398"/>
          <a:ext cx="178322" cy="1390917"/>
        </a:xfrm>
        <a:custGeom>
          <a:avLst/>
          <a:gdLst/>
          <a:ahLst/>
          <a:cxnLst/>
          <a:rect l="0" t="0" r="0" b="0"/>
          <a:pathLst>
            <a:path>
              <a:moveTo>
                <a:pt x="0" y="0"/>
              </a:moveTo>
              <a:lnTo>
                <a:pt x="0" y="1390917"/>
              </a:lnTo>
              <a:lnTo>
                <a:pt x="178322" y="139091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D4813B-88EC-4D53-9D49-FB28372853D8}">
      <dsp:nvSpPr>
        <dsp:cNvPr id="0" name=""/>
        <dsp:cNvSpPr/>
      </dsp:nvSpPr>
      <dsp:spPr>
        <a:xfrm>
          <a:off x="7385249" y="1439398"/>
          <a:ext cx="178322" cy="546856"/>
        </a:xfrm>
        <a:custGeom>
          <a:avLst/>
          <a:gdLst/>
          <a:ahLst/>
          <a:cxnLst/>
          <a:rect l="0" t="0" r="0" b="0"/>
          <a:pathLst>
            <a:path>
              <a:moveTo>
                <a:pt x="0" y="0"/>
              </a:moveTo>
              <a:lnTo>
                <a:pt x="0" y="546856"/>
              </a:lnTo>
              <a:lnTo>
                <a:pt x="178322" y="54685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5F1725-9BE4-4E8F-AB2E-1FDF1D2723F1}">
      <dsp:nvSpPr>
        <dsp:cNvPr id="0" name=""/>
        <dsp:cNvSpPr/>
      </dsp:nvSpPr>
      <dsp:spPr>
        <a:xfrm>
          <a:off x="4983835" y="595337"/>
          <a:ext cx="2876940" cy="249651"/>
        </a:xfrm>
        <a:custGeom>
          <a:avLst/>
          <a:gdLst/>
          <a:ahLst/>
          <a:cxnLst/>
          <a:rect l="0" t="0" r="0" b="0"/>
          <a:pathLst>
            <a:path>
              <a:moveTo>
                <a:pt x="0" y="0"/>
              </a:moveTo>
              <a:lnTo>
                <a:pt x="0" y="124825"/>
              </a:lnTo>
              <a:lnTo>
                <a:pt x="2876940" y="124825"/>
              </a:lnTo>
              <a:lnTo>
                <a:pt x="2876940" y="24965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6360E9-B7E3-4C8B-A1BC-564BB6A22545}">
      <dsp:nvSpPr>
        <dsp:cNvPr id="0" name=""/>
        <dsp:cNvSpPr/>
      </dsp:nvSpPr>
      <dsp:spPr>
        <a:xfrm>
          <a:off x="5946778" y="1439398"/>
          <a:ext cx="178322" cy="2234978"/>
        </a:xfrm>
        <a:custGeom>
          <a:avLst/>
          <a:gdLst/>
          <a:ahLst/>
          <a:cxnLst/>
          <a:rect l="0" t="0" r="0" b="0"/>
          <a:pathLst>
            <a:path>
              <a:moveTo>
                <a:pt x="0" y="0"/>
              </a:moveTo>
              <a:lnTo>
                <a:pt x="0" y="2234978"/>
              </a:lnTo>
              <a:lnTo>
                <a:pt x="178322" y="223497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D2A4F9-61FE-42B8-9A16-CD14B585EE38}">
      <dsp:nvSpPr>
        <dsp:cNvPr id="0" name=""/>
        <dsp:cNvSpPr/>
      </dsp:nvSpPr>
      <dsp:spPr>
        <a:xfrm>
          <a:off x="5946778" y="1439398"/>
          <a:ext cx="178322" cy="1390917"/>
        </a:xfrm>
        <a:custGeom>
          <a:avLst/>
          <a:gdLst/>
          <a:ahLst/>
          <a:cxnLst/>
          <a:rect l="0" t="0" r="0" b="0"/>
          <a:pathLst>
            <a:path>
              <a:moveTo>
                <a:pt x="0" y="0"/>
              </a:moveTo>
              <a:lnTo>
                <a:pt x="0" y="1390917"/>
              </a:lnTo>
              <a:lnTo>
                <a:pt x="178322" y="139091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42203A-F7A6-42A3-B464-DB1D15BF4DA8}">
      <dsp:nvSpPr>
        <dsp:cNvPr id="0" name=""/>
        <dsp:cNvSpPr/>
      </dsp:nvSpPr>
      <dsp:spPr>
        <a:xfrm>
          <a:off x="5946778" y="1439398"/>
          <a:ext cx="178322" cy="546856"/>
        </a:xfrm>
        <a:custGeom>
          <a:avLst/>
          <a:gdLst/>
          <a:ahLst/>
          <a:cxnLst/>
          <a:rect l="0" t="0" r="0" b="0"/>
          <a:pathLst>
            <a:path>
              <a:moveTo>
                <a:pt x="0" y="0"/>
              </a:moveTo>
              <a:lnTo>
                <a:pt x="0" y="546856"/>
              </a:lnTo>
              <a:lnTo>
                <a:pt x="178322" y="54685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74B070-61BA-42E4-975F-5C24D50B7D4E}">
      <dsp:nvSpPr>
        <dsp:cNvPr id="0" name=""/>
        <dsp:cNvSpPr/>
      </dsp:nvSpPr>
      <dsp:spPr>
        <a:xfrm>
          <a:off x="4983835" y="595337"/>
          <a:ext cx="1438470" cy="249651"/>
        </a:xfrm>
        <a:custGeom>
          <a:avLst/>
          <a:gdLst/>
          <a:ahLst/>
          <a:cxnLst/>
          <a:rect l="0" t="0" r="0" b="0"/>
          <a:pathLst>
            <a:path>
              <a:moveTo>
                <a:pt x="0" y="0"/>
              </a:moveTo>
              <a:lnTo>
                <a:pt x="0" y="124825"/>
              </a:lnTo>
              <a:lnTo>
                <a:pt x="1438470" y="124825"/>
              </a:lnTo>
              <a:lnTo>
                <a:pt x="1438470" y="24965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78906B-BD63-4684-8794-7294535BC69D}">
      <dsp:nvSpPr>
        <dsp:cNvPr id="0" name=""/>
        <dsp:cNvSpPr/>
      </dsp:nvSpPr>
      <dsp:spPr>
        <a:xfrm>
          <a:off x="4508308" y="1439398"/>
          <a:ext cx="178322" cy="3923101"/>
        </a:xfrm>
        <a:custGeom>
          <a:avLst/>
          <a:gdLst/>
          <a:ahLst/>
          <a:cxnLst/>
          <a:rect l="0" t="0" r="0" b="0"/>
          <a:pathLst>
            <a:path>
              <a:moveTo>
                <a:pt x="0" y="0"/>
              </a:moveTo>
              <a:lnTo>
                <a:pt x="0" y="3923101"/>
              </a:lnTo>
              <a:lnTo>
                <a:pt x="178322" y="392310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0EC221-1377-42B6-982C-A73EBD1BF90F}">
      <dsp:nvSpPr>
        <dsp:cNvPr id="0" name=""/>
        <dsp:cNvSpPr/>
      </dsp:nvSpPr>
      <dsp:spPr>
        <a:xfrm>
          <a:off x="4508308" y="1439398"/>
          <a:ext cx="178322" cy="3079039"/>
        </a:xfrm>
        <a:custGeom>
          <a:avLst/>
          <a:gdLst/>
          <a:ahLst/>
          <a:cxnLst/>
          <a:rect l="0" t="0" r="0" b="0"/>
          <a:pathLst>
            <a:path>
              <a:moveTo>
                <a:pt x="0" y="0"/>
              </a:moveTo>
              <a:lnTo>
                <a:pt x="0" y="3079039"/>
              </a:lnTo>
              <a:lnTo>
                <a:pt x="178322" y="3079039"/>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6C16BC-C052-43A5-80B2-CAC0846D81AC}">
      <dsp:nvSpPr>
        <dsp:cNvPr id="0" name=""/>
        <dsp:cNvSpPr/>
      </dsp:nvSpPr>
      <dsp:spPr>
        <a:xfrm>
          <a:off x="4508308" y="1439398"/>
          <a:ext cx="178322" cy="2234978"/>
        </a:xfrm>
        <a:custGeom>
          <a:avLst/>
          <a:gdLst/>
          <a:ahLst/>
          <a:cxnLst/>
          <a:rect l="0" t="0" r="0" b="0"/>
          <a:pathLst>
            <a:path>
              <a:moveTo>
                <a:pt x="0" y="0"/>
              </a:moveTo>
              <a:lnTo>
                <a:pt x="0" y="2234978"/>
              </a:lnTo>
              <a:lnTo>
                <a:pt x="178322" y="223497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FD3AEF-0D7B-4235-89D6-A5437AB5DB93}">
      <dsp:nvSpPr>
        <dsp:cNvPr id="0" name=""/>
        <dsp:cNvSpPr/>
      </dsp:nvSpPr>
      <dsp:spPr>
        <a:xfrm>
          <a:off x="4508308" y="1439398"/>
          <a:ext cx="178322" cy="1390917"/>
        </a:xfrm>
        <a:custGeom>
          <a:avLst/>
          <a:gdLst/>
          <a:ahLst/>
          <a:cxnLst/>
          <a:rect l="0" t="0" r="0" b="0"/>
          <a:pathLst>
            <a:path>
              <a:moveTo>
                <a:pt x="0" y="0"/>
              </a:moveTo>
              <a:lnTo>
                <a:pt x="0" y="1390917"/>
              </a:lnTo>
              <a:lnTo>
                <a:pt x="178322" y="139091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F64913-5DF3-4EB8-9160-383CED58AED8}">
      <dsp:nvSpPr>
        <dsp:cNvPr id="0" name=""/>
        <dsp:cNvSpPr/>
      </dsp:nvSpPr>
      <dsp:spPr>
        <a:xfrm>
          <a:off x="4508308" y="1439398"/>
          <a:ext cx="178322" cy="546856"/>
        </a:xfrm>
        <a:custGeom>
          <a:avLst/>
          <a:gdLst/>
          <a:ahLst/>
          <a:cxnLst/>
          <a:rect l="0" t="0" r="0" b="0"/>
          <a:pathLst>
            <a:path>
              <a:moveTo>
                <a:pt x="0" y="0"/>
              </a:moveTo>
              <a:lnTo>
                <a:pt x="0" y="546856"/>
              </a:lnTo>
              <a:lnTo>
                <a:pt x="178322" y="54685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67F377-E83E-4D7B-9D32-97EEFA8CFB3F}">
      <dsp:nvSpPr>
        <dsp:cNvPr id="0" name=""/>
        <dsp:cNvSpPr/>
      </dsp:nvSpPr>
      <dsp:spPr>
        <a:xfrm>
          <a:off x="4938115" y="595337"/>
          <a:ext cx="91440" cy="249651"/>
        </a:xfrm>
        <a:custGeom>
          <a:avLst/>
          <a:gdLst/>
          <a:ahLst/>
          <a:cxnLst/>
          <a:rect l="0" t="0" r="0" b="0"/>
          <a:pathLst>
            <a:path>
              <a:moveTo>
                <a:pt x="45720" y="0"/>
              </a:moveTo>
              <a:lnTo>
                <a:pt x="45720" y="24965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8B7D1A-6C5A-4CEA-BAAD-434B4254FC92}">
      <dsp:nvSpPr>
        <dsp:cNvPr id="0" name=""/>
        <dsp:cNvSpPr/>
      </dsp:nvSpPr>
      <dsp:spPr>
        <a:xfrm>
          <a:off x="3069837" y="1439398"/>
          <a:ext cx="178322" cy="3923101"/>
        </a:xfrm>
        <a:custGeom>
          <a:avLst/>
          <a:gdLst/>
          <a:ahLst/>
          <a:cxnLst/>
          <a:rect l="0" t="0" r="0" b="0"/>
          <a:pathLst>
            <a:path>
              <a:moveTo>
                <a:pt x="0" y="0"/>
              </a:moveTo>
              <a:lnTo>
                <a:pt x="0" y="3923101"/>
              </a:lnTo>
              <a:lnTo>
                <a:pt x="178322" y="392310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3716B4-9953-4CAD-911B-0681DF488943}">
      <dsp:nvSpPr>
        <dsp:cNvPr id="0" name=""/>
        <dsp:cNvSpPr/>
      </dsp:nvSpPr>
      <dsp:spPr>
        <a:xfrm>
          <a:off x="3069837" y="1439398"/>
          <a:ext cx="178322" cy="3079039"/>
        </a:xfrm>
        <a:custGeom>
          <a:avLst/>
          <a:gdLst/>
          <a:ahLst/>
          <a:cxnLst/>
          <a:rect l="0" t="0" r="0" b="0"/>
          <a:pathLst>
            <a:path>
              <a:moveTo>
                <a:pt x="0" y="0"/>
              </a:moveTo>
              <a:lnTo>
                <a:pt x="0" y="3079039"/>
              </a:lnTo>
              <a:lnTo>
                <a:pt x="178322" y="3079039"/>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5A99CF-EB7C-497E-AF18-EAA739F6A8ED}">
      <dsp:nvSpPr>
        <dsp:cNvPr id="0" name=""/>
        <dsp:cNvSpPr/>
      </dsp:nvSpPr>
      <dsp:spPr>
        <a:xfrm>
          <a:off x="3069837" y="1439398"/>
          <a:ext cx="178322" cy="2234978"/>
        </a:xfrm>
        <a:custGeom>
          <a:avLst/>
          <a:gdLst/>
          <a:ahLst/>
          <a:cxnLst/>
          <a:rect l="0" t="0" r="0" b="0"/>
          <a:pathLst>
            <a:path>
              <a:moveTo>
                <a:pt x="0" y="0"/>
              </a:moveTo>
              <a:lnTo>
                <a:pt x="0" y="2234978"/>
              </a:lnTo>
              <a:lnTo>
                <a:pt x="178322" y="223497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D2AA2E-9612-4608-B97F-32802F314BB3}">
      <dsp:nvSpPr>
        <dsp:cNvPr id="0" name=""/>
        <dsp:cNvSpPr/>
      </dsp:nvSpPr>
      <dsp:spPr>
        <a:xfrm>
          <a:off x="3069837" y="1439398"/>
          <a:ext cx="178322" cy="1390917"/>
        </a:xfrm>
        <a:custGeom>
          <a:avLst/>
          <a:gdLst/>
          <a:ahLst/>
          <a:cxnLst/>
          <a:rect l="0" t="0" r="0" b="0"/>
          <a:pathLst>
            <a:path>
              <a:moveTo>
                <a:pt x="0" y="0"/>
              </a:moveTo>
              <a:lnTo>
                <a:pt x="0" y="1390917"/>
              </a:lnTo>
              <a:lnTo>
                <a:pt x="178322" y="139091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237A33-0611-4662-A3B1-861B8C0C7DA2}">
      <dsp:nvSpPr>
        <dsp:cNvPr id="0" name=""/>
        <dsp:cNvSpPr/>
      </dsp:nvSpPr>
      <dsp:spPr>
        <a:xfrm>
          <a:off x="3069837" y="1439398"/>
          <a:ext cx="178322" cy="546856"/>
        </a:xfrm>
        <a:custGeom>
          <a:avLst/>
          <a:gdLst/>
          <a:ahLst/>
          <a:cxnLst/>
          <a:rect l="0" t="0" r="0" b="0"/>
          <a:pathLst>
            <a:path>
              <a:moveTo>
                <a:pt x="0" y="0"/>
              </a:moveTo>
              <a:lnTo>
                <a:pt x="0" y="546856"/>
              </a:lnTo>
              <a:lnTo>
                <a:pt x="178322" y="54685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DE34BC-EAA0-4C60-8CB9-FCEEE72B666B}">
      <dsp:nvSpPr>
        <dsp:cNvPr id="0" name=""/>
        <dsp:cNvSpPr/>
      </dsp:nvSpPr>
      <dsp:spPr>
        <a:xfrm>
          <a:off x="3545365" y="595337"/>
          <a:ext cx="1438470" cy="249651"/>
        </a:xfrm>
        <a:custGeom>
          <a:avLst/>
          <a:gdLst/>
          <a:ahLst/>
          <a:cxnLst/>
          <a:rect l="0" t="0" r="0" b="0"/>
          <a:pathLst>
            <a:path>
              <a:moveTo>
                <a:pt x="1438470" y="0"/>
              </a:moveTo>
              <a:lnTo>
                <a:pt x="1438470" y="124825"/>
              </a:lnTo>
              <a:lnTo>
                <a:pt x="0" y="124825"/>
              </a:lnTo>
              <a:lnTo>
                <a:pt x="0" y="24965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8FC297-8D2A-47F3-BE46-6373967FB813}">
      <dsp:nvSpPr>
        <dsp:cNvPr id="0" name=""/>
        <dsp:cNvSpPr/>
      </dsp:nvSpPr>
      <dsp:spPr>
        <a:xfrm>
          <a:off x="1631367" y="1439398"/>
          <a:ext cx="178322" cy="3923101"/>
        </a:xfrm>
        <a:custGeom>
          <a:avLst/>
          <a:gdLst/>
          <a:ahLst/>
          <a:cxnLst/>
          <a:rect l="0" t="0" r="0" b="0"/>
          <a:pathLst>
            <a:path>
              <a:moveTo>
                <a:pt x="0" y="0"/>
              </a:moveTo>
              <a:lnTo>
                <a:pt x="0" y="3923101"/>
              </a:lnTo>
              <a:lnTo>
                <a:pt x="178322" y="392310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A7FCF9-9F5E-45E6-86A3-B74581AF3CB7}">
      <dsp:nvSpPr>
        <dsp:cNvPr id="0" name=""/>
        <dsp:cNvSpPr/>
      </dsp:nvSpPr>
      <dsp:spPr>
        <a:xfrm>
          <a:off x="1631367" y="1439398"/>
          <a:ext cx="178322" cy="3079039"/>
        </a:xfrm>
        <a:custGeom>
          <a:avLst/>
          <a:gdLst/>
          <a:ahLst/>
          <a:cxnLst/>
          <a:rect l="0" t="0" r="0" b="0"/>
          <a:pathLst>
            <a:path>
              <a:moveTo>
                <a:pt x="0" y="0"/>
              </a:moveTo>
              <a:lnTo>
                <a:pt x="0" y="3079039"/>
              </a:lnTo>
              <a:lnTo>
                <a:pt x="178322" y="3079039"/>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E3D84D-BAC9-40DF-A74D-4488B2971A43}">
      <dsp:nvSpPr>
        <dsp:cNvPr id="0" name=""/>
        <dsp:cNvSpPr/>
      </dsp:nvSpPr>
      <dsp:spPr>
        <a:xfrm>
          <a:off x="1631367" y="1439398"/>
          <a:ext cx="178322" cy="2234978"/>
        </a:xfrm>
        <a:custGeom>
          <a:avLst/>
          <a:gdLst/>
          <a:ahLst/>
          <a:cxnLst/>
          <a:rect l="0" t="0" r="0" b="0"/>
          <a:pathLst>
            <a:path>
              <a:moveTo>
                <a:pt x="0" y="0"/>
              </a:moveTo>
              <a:lnTo>
                <a:pt x="0" y="2234978"/>
              </a:lnTo>
              <a:lnTo>
                <a:pt x="178322" y="223497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D6A751-62BA-4C37-B364-85DD163019DA}">
      <dsp:nvSpPr>
        <dsp:cNvPr id="0" name=""/>
        <dsp:cNvSpPr/>
      </dsp:nvSpPr>
      <dsp:spPr>
        <a:xfrm>
          <a:off x="1631367" y="1439398"/>
          <a:ext cx="178322" cy="1390917"/>
        </a:xfrm>
        <a:custGeom>
          <a:avLst/>
          <a:gdLst/>
          <a:ahLst/>
          <a:cxnLst/>
          <a:rect l="0" t="0" r="0" b="0"/>
          <a:pathLst>
            <a:path>
              <a:moveTo>
                <a:pt x="0" y="0"/>
              </a:moveTo>
              <a:lnTo>
                <a:pt x="0" y="1390917"/>
              </a:lnTo>
              <a:lnTo>
                <a:pt x="178322" y="139091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E54F60-BC87-417C-9AF2-E8F328C853D2}">
      <dsp:nvSpPr>
        <dsp:cNvPr id="0" name=""/>
        <dsp:cNvSpPr/>
      </dsp:nvSpPr>
      <dsp:spPr>
        <a:xfrm>
          <a:off x="1631367" y="1439398"/>
          <a:ext cx="178322" cy="546856"/>
        </a:xfrm>
        <a:custGeom>
          <a:avLst/>
          <a:gdLst/>
          <a:ahLst/>
          <a:cxnLst/>
          <a:rect l="0" t="0" r="0" b="0"/>
          <a:pathLst>
            <a:path>
              <a:moveTo>
                <a:pt x="0" y="0"/>
              </a:moveTo>
              <a:lnTo>
                <a:pt x="0" y="546856"/>
              </a:lnTo>
              <a:lnTo>
                <a:pt x="178322" y="54685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49D681-023B-4442-9D98-A19491F98CD6}">
      <dsp:nvSpPr>
        <dsp:cNvPr id="0" name=""/>
        <dsp:cNvSpPr/>
      </dsp:nvSpPr>
      <dsp:spPr>
        <a:xfrm>
          <a:off x="2106894" y="595337"/>
          <a:ext cx="2876940" cy="249651"/>
        </a:xfrm>
        <a:custGeom>
          <a:avLst/>
          <a:gdLst/>
          <a:ahLst/>
          <a:cxnLst/>
          <a:rect l="0" t="0" r="0" b="0"/>
          <a:pathLst>
            <a:path>
              <a:moveTo>
                <a:pt x="2876940" y="0"/>
              </a:moveTo>
              <a:lnTo>
                <a:pt x="2876940" y="124825"/>
              </a:lnTo>
              <a:lnTo>
                <a:pt x="0" y="124825"/>
              </a:lnTo>
              <a:lnTo>
                <a:pt x="0" y="24965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EE3B45-E5C4-4911-BFD0-CD7D3BDF5CC9}">
      <dsp:nvSpPr>
        <dsp:cNvPr id="0" name=""/>
        <dsp:cNvSpPr/>
      </dsp:nvSpPr>
      <dsp:spPr>
        <a:xfrm>
          <a:off x="192897" y="1439398"/>
          <a:ext cx="178322" cy="2234978"/>
        </a:xfrm>
        <a:custGeom>
          <a:avLst/>
          <a:gdLst/>
          <a:ahLst/>
          <a:cxnLst/>
          <a:rect l="0" t="0" r="0" b="0"/>
          <a:pathLst>
            <a:path>
              <a:moveTo>
                <a:pt x="0" y="0"/>
              </a:moveTo>
              <a:lnTo>
                <a:pt x="0" y="2234978"/>
              </a:lnTo>
              <a:lnTo>
                <a:pt x="178322" y="223497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508E2E-4910-4388-BEDE-9BF864DE72F5}">
      <dsp:nvSpPr>
        <dsp:cNvPr id="0" name=""/>
        <dsp:cNvSpPr/>
      </dsp:nvSpPr>
      <dsp:spPr>
        <a:xfrm>
          <a:off x="192897" y="1439398"/>
          <a:ext cx="178322" cy="1390917"/>
        </a:xfrm>
        <a:custGeom>
          <a:avLst/>
          <a:gdLst/>
          <a:ahLst/>
          <a:cxnLst/>
          <a:rect l="0" t="0" r="0" b="0"/>
          <a:pathLst>
            <a:path>
              <a:moveTo>
                <a:pt x="0" y="0"/>
              </a:moveTo>
              <a:lnTo>
                <a:pt x="0" y="1390917"/>
              </a:lnTo>
              <a:lnTo>
                <a:pt x="178322" y="139091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4E633B-4FF5-4554-8294-C461997BFFB4}">
      <dsp:nvSpPr>
        <dsp:cNvPr id="0" name=""/>
        <dsp:cNvSpPr/>
      </dsp:nvSpPr>
      <dsp:spPr>
        <a:xfrm>
          <a:off x="192897" y="1439398"/>
          <a:ext cx="178322" cy="546856"/>
        </a:xfrm>
        <a:custGeom>
          <a:avLst/>
          <a:gdLst/>
          <a:ahLst/>
          <a:cxnLst/>
          <a:rect l="0" t="0" r="0" b="0"/>
          <a:pathLst>
            <a:path>
              <a:moveTo>
                <a:pt x="0" y="0"/>
              </a:moveTo>
              <a:lnTo>
                <a:pt x="0" y="546856"/>
              </a:lnTo>
              <a:lnTo>
                <a:pt x="178322" y="54685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EAFEB0-4E41-4057-BCB6-E9E59237C847}">
      <dsp:nvSpPr>
        <dsp:cNvPr id="0" name=""/>
        <dsp:cNvSpPr/>
      </dsp:nvSpPr>
      <dsp:spPr>
        <a:xfrm>
          <a:off x="668424" y="595337"/>
          <a:ext cx="4315411" cy="249651"/>
        </a:xfrm>
        <a:custGeom>
          <a:avLst/>
          <a:gdLst/>
          <a:ahLst/>
          <a:cxnLst/>
          <a:rect l="0" t="0" r="0" b="0"/>
          <a:pathLst>
            <a:path>
              <a:moveTo>
                <a:pt x="4315411" y="0"/>
              </a:moveTo>
              <a:lnTo>
                <a:pt x="4315411" y="124825"/>
              </a:lnTo>
              <a:lnTo>
                <a:pt x="0" y="124825"/>
              </a:lnTo>
              <a:lnTo>
                <a:pt x="0" y="24965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DFA05E-CB71-44D7-96D7-FC892BB5609A}">
      <dsp:nvSpPr>
        <dsp:cNvPr id="0" name=""/>
        <dsp:cNvSpPr/>
      </dsp:nvSpPr>
      <dsp:spPr>
        <a:xfrm>
          <a:off x="4389426" y="928"/>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b="0" i="0" kern="1200"/>
            <a:t>Project Analysis of Student Behavior</a:t>
          </a:r>
          <a:endParaRPr lang="en-CA" sz="1100" kern="1200"/>
        </a:p>
      </dsp:txBody>
      <dsp:txXfrm>
        <a:off x="4389426" y="928"/>
        <a:ext cx="1188818" cy="594409"/>
      </dsp:txXfrm>
    </dsp:sp>
    <dsp:sp modelId="{BA9C160B-0E80-401D-9640-3B20FC6E3051}">
      <dsp:nvSpPr>
        <dsp:cNvPr id="0" name=""/>
        <dsp:cNvSpPr/>
      </dsp:nvSpPr>
      <dsp:spPr>
        <a:xfrm>
          <a:off x="74015" y="844989"/>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b="0" i="0" kern="1200"/>
            <a:t>Project Initiation</a:t>
          </a:r>
          <a:endParaRPr lang="en-CA" sz="1100" kern="1200"/>
        </a:p>
      </dsp:txBody>
      <dsp:txXfrm>
        <a:off x="74015" y="844989"/>
        <a:ext cx="1188818" cy="594409"/>
      </dsp:txXfrm>
    </dsp:sp>
    <dsp:sp modelId="{E8498099-D6E0-47D5-81AB-B805EA5C9D60}">
      <dsp:nvSpPr>
        <dsp:cNvPr id="0" name=""/>
        <dsp:cNvSpPr/>
      </dsp:nvSpPr>
      <dsp:spPr>
        <a:xfrm>
          <a:off x="371219" y="1689050"/>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b="0" i="0" kern="1200"/>
            <a:t>Develop Project Charter</a:t>
          </a:r>
          <a:endParaRPr lang="en-CA" sz="1100" kern="1200"/>
        </a:p>
      </dsp:txBody>
      <dsp:txXfrm>
        <a:off x="371219" y="1689050"/>
        <a:ext cx="1188818" cy="594409"/>
      </dsp:txXfrm>
    </dsp:sp>
    <dsp:sp modelId="{22CBAC06-219F-4883-816D-C5B4C7CA9441}">
      <dsp:nvSpPr>
        <dsp:cNvPr id="0" name=""/>
        <dsp:cNvSpPr/>
      </dsp:nvSpPr>
      <dsp:spPr>
        <a:xfrm>
          <a:off x="371219" y="2533111"/>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b="0" i="0" kern="1200"/>
            <a:t>Define Project Objectives</a:t>
          </a:r>
          <a:endParaRPr lang="en-CA" sz="1100" kern="1200"/>
        </a:p>
      </dsp:txBody>
      <dsp:txXfrm>
        <a:off x="371219" y="2533111"/>
        <a:ext cx="1188818" cy="594409"/>
      </dsp:txXfrm>
    </dsp:sp>
    <dsp:sp modelId="{9D784B6F-9A5D-47C7-AD89-EF8AE6DB1211}">
      <dsp:nvSpPr>
        <dsp:cNvPr id="0" name=""/>
        <dsp:cNvSpPr/>
      </dsp:nvSpPr>
      <dsp:spPr>
        <a:xfrm>
          <a:off x="371219" y="3377173"/>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b="0" i="0" kern="1200"/>
            <a:t>Identify Project Stakeholders</a:t>
          </a:r>
          <a:endParaRPr lang="en-CA" sz="1100" kern="1200"/>
        </a:p>
      </dsp:txBody>
      <dsp:txXfrm>
        <a:off x="371219" y="3377173"/>
        <a:ext cx="1188818" cy="594409"/>
      </dsp:txXfrm>
    </dsp:sp>
    <dsp:sp modelId="{92FCFAFE-AA03-4C4F-89A8-9C8BDB9EF080}">
      <dsp:nvSpPr>
        <dsp:cNvPr id="0" name=""/>
        <dsp:cNvSpPr/>
      </dsp:nvSpPr>
      <dsp:spPr>
        <a:xfrm>
          <a:off x="1512485" y="844989"/>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b="0" i="0" kern="1200" dirty="0"/>
            <a:t>Project Planning</a:t>
          </a:r>
          <a:endParaRPr lang="en-CA" sz="1100" kern="1200" dirty="0"/>
        </a:p>
      </dsp:txBody>
      <dsp:txXfrm>
        <a:off x="1512485" y="844989"/>
        <a:ext cx="1188818" cy="594409"/>
      </dsp:txXfrm>
    </dsp:sp>
    <dsp:sp modelId="{44AADE09-1936-46DF-B59D-E5047D5F6026}">
      <dsp:nvSpPr>
        <dsp:cNvPr id="0" name=""/>
        <dsp:cNvSpPr/>
      </dsp:nvSpPr>
      <dsp:spPr>
        <a:xfrm>
          <a:off x="1809690" y="1689050"/>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b="0" i="0" kern="1200"/>
            <a:t>Develop Project Schedule</a:t>
          </a:r>
          <a:endParaRPr lang="en-CA" sz="1100" kern="1200"/>
        </a:p>
      </dsp:txBody>
      <dsp:txXfrm>
        <a:off x="1809690" y="1689050"/>
        <a:ext cx="1188818" cy="594409"/>
      </dsp:txXfrm>
    </dsp:sp>
    <dsp:sp modelId="{31A518A1-D192-4F58-B011-B422A69E4A9E}">
      <dsp:nvSpPr>
        <dsp:cNvPr id="0" name=""/>
        <dsp:cNvSpPr/>
      </dsp:nvSpPr>
      <dsp:spPr>
        <a:xfrm>
          <a:off x="1809690" y="2533111"/>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b="0" i="0" kern="1200"/>
            <a:t>Define Project Scope</a:t>
          </a:r>
          <a:endParaRPr lang="en-CA" sz="1100" kern="1200"/>
        </a:p>
      </dsp:txBody>
      <dsp:txXfrm>
        <a:off x="1809690" y="2533111"/>
        <a:ext cx="1188818" cy="594409"/>
      </dsp:txXfrm>
    </dsp:sp>
    <dsp:sp modelId="{2626554E-FD89-4E66-BDC8-AF206FAFD6F7}">
      <dsp:nvSpPr>
        <dsp:cNvPr id="0" name=""/>
        <dsp:cNvSpPr/>
      </dsp:nvSpPr>
      <dsp:spPr>
        <a:xfrm>
          <a:off x="1809690" y="3377173"/>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b="0" i="0" kern="1200"/>
            <a:t>Establish Project Criteria for Success</a:t>
          </a:r>
          <a:endParaRPr lang="en-CA" sz="1100" kern="1200"/>
        </a:p>
      </dsp:txBody>
      <dsp:txXfrm>
        <a:off x="1809690" y="3377173"/>
        <a:ext cx="1188818" cy="594409"/>
      </dsp:txXfrm>
    </dsp:sp>
    <dsp:sp modelId="{5F547BB0-745B-4CBE-B3CF-9E66D7FB407C}">
      <dsp:nvSpPr>
        <dsp:cNvPr id="0" name=""/>
        <dsp:cNvSpPr/>
      </dsp:nvSpPr>
      <dsp:spPr>
        <a:xfrm>
          <a:off x="1809690" y="4221234"/>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a:t>Identify Constraints and Assumptions</a:t>
          </a:r>
        </a:p>
      </dsp:txBody>
      <dsp:txXfrm>
        <a:off x="1809690" y="4221234"/>
        <a:ext cx="1188818" cy="594409"/>
      </dsp:txXfrm>
    </dsp:sp>
    <dsp:sp modelId="{24A34F8A-9B95-4AB8-91B9-237B74933D24}">
      <dsp:nvSpPr>
        <dsp:cNvPr id="0" name=""/>
        <dsp:cNvSpPr/>
      </dsp:nvSpPr>
      <dsp:spPr>
        <a:xfrm>
          <a:off x="1809690" y="5065295"/>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a:t>Identify Risks</a:t>
          </a:r>
        </a:p>
      </dsp:txBody>
      <dsp:txXfrm>
        <a:off x="1809690" y="5065295"/>
        <a:ext cx="1188818" cy="594409"/>
      </dsp:txXfrm>
    </dsp:sp>
    <dsp:sp modelId="{1AC09A10-F5CE-4FAF-8BA0-8DA0B8C13593}">
      <dsp:nvSpPr>
        <dsp:cNvPr id="0" name=""/>
        <dsp:cNvSpPr/>
      </dsp:nvSpPr>
      <dsp:spPr>
        <a:xfrm>
          <a:off x="2950956" y="844989"/>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b="0" i="0" kern="1200"/>
            <a:t>Survey Design</a:t>
          </a:r>
          <a:endParaRPr lang="en-CA" sz="1100" kern="1200"/>
        </a:p>
      </dsp:txBody>
      <dsp:txXfrm>
        <a:off x="2950956" y="844989"/>
        <a:ext cx="1188818" cy="594409"/>
      </dsp:txXfrm>
    </dsp:sp>
    <dsp:sp modelId="{EF924A91-9FAB-4286-80F9-16C3B6D7B310}">
      <dsp:nvSpPr>
        <dsp:cNvPr id="0" name=""/>
        <dsp:cNvSpPr/>
      </dsp:nvSpPr>
      <dsp:spPr>
        <a:xfrm>
          <a:off x="3248160" y="1689050"/>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dirty="0"/>
            <a:t>Develop Survey Questionnaire</a:t>
          </a:r>
        </a:p>
      </dsp:txBody>
      <dsp:txXfrm>
        <a:off x="3248160" y="1689050"/>
        <a:ext cx="1188818" cy="594409"/>
      </dsp:txXfrm>
    </dsp:sp>
    <dsp:sp modelId="{40055670-6A49-4EAF-A371-2C427CBED117}">
      <dsp:nvSpPr>
        <dsp:cNvPr id="0" name=""/>
        <dsp:cNvSpPr/>
      </dsp:nvSpPr>
      <dsp:spPr>
        <a:xfrm>
          <a:off x="3248160" y="2533111"/>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a:t>Obtain Permission from College</a:t>
          </a:r>
        </a:p>
      </dsp:txBody>
      <dsp:txXfrm>
        <a:off x="3248160" y="2533111"/>
        <a:ext cx="1188818" cy="594409"/>
      </dsp:txXfrm>
    </dsp:sp>
    <dsp:sp modelId="{93374584-5220-499E-A866-C71646C42069}">
      <dsp:nvSpPr>
        <dsp:cNvPr id="0" name=""/>
        <dsp:cNvSpPr/>
      </dsp:nvSpPr>
      <dsp:spPr>
        <a:xfrm>
          <a:off x="3248160" y="3377173"/>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a:t>Survey Approval</a:t>
          </a:r>
        </a:p>
      </dsp:txBody>
      <dsp:txXfrm>
        <a:off x="3248160" y="3377173"/>
        <a:ext cx="1188818" cy="594409"/>
      </dsp:txXfrm>
    </dsp:sp>
    <dsp:sp modelId="{37263097-0587-4E9A-8AD6-7623D1B9F816}">
      <dsp:nvSpPr>
        <dsp:cNvPr id="0" name=""/>
        <dsp:cNvSpPr/>
      </dsp:nvSpPr>
      <dsp:spPr>
        <a:xfrm>
          <a:off x="3248160" y="4221234"/>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a:t>Finalize Promotional Methods</a:t>
          </a:r>
        </a:p>
      </dsp:txBody>
      <dsp:txXfrm>
        <a:off x="3248160" y="4221234"/>
        <a:ext cx="1188818" cy="594409"/>
      </dsp:txXfrm>
    </dsp:sp>
    <dsp:sp modelId="{FC807C1A-9C22-4EA0-8836-47AF8AD62027}">
      <dsp:nvSpPr>
        <dsp:cNvPr id="0" name=""/>
        <dsp:cNvSpPr/>
      </dsp:nvSpPr>
      <dsp:spPr>
        <a:xfrm>
          <a:off x="3248160" y="5065295"/>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a:t>Design Flyer for Promotion</a:t>
          </a:r>
        </a:p>
      </dsp:txBody>
      <dsp:txXfrm>
        <a:off x="3248160" y="5065295"/>
        <a:ext cx="1188818" cy="594409"/>
      </dsp:txXfrm>
    </dsp:sp>
    <dsp:sp modelId="{EAB49FE5-CBF5-44D4-A5FD-54394CAF3C29}">
      <dsp:nvSpPr>
        <dsp:cNvPr id="0" name=""/>
        <dsp:cNvSpPr/>
      </dsp:nvSpPr>
      <dsp:spPr>
        <a:xfrm>
          <a:off x="4389426" y="844989"/>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b="0" i="0" kern="1200"/>
            <a:t>Survey Implementation</a:t>
          </a:r>
          <a:endParaRPr lang="en-CA" sz="1100" kern="1200"/>
        </a:p>
      </dsp:txBody>
      <dsp:txXfrm>
        <a:off x="4389426" y="844989"/>
        <a:ext cx="1188818" cy="594409"/>
      </dsp:txXfrm>
    </dsp:sp>
    <dsp:sp modelId="{54D5556D-9419-4D76-93D9-19C0B72EBB0F}">
      <dsp:nvSpPr>
        <dsp:cNvPr id="0" name=""/>
        <dsp:cNvSpPr/>
      </dsp:nvSpPr>
      <dsp:spPr>
        <a:xfrm>
          <a:off x="4686631" y="1689050"/>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a:t>Publish Survey</a:t>
          </a:r>
        </a:p>
      </dsp:txBody>
      <dsp:txXfrm>
        <a:off x="4686631" y="1689050"/>
        <a:ext cx="1188818" cy="594409"/>
      </dsp:txXfrm>
    </dsp:sp>
    <dsp:sp modelId="{C1552A09-96AA-42A7-A8A0-4D8807D77CAD}">
      <dsp:nvSpPr>
        <dsp:cNvPr id="0" name=""/>
        <dsp:cNvSpPr/>
      </dsp:nvSpPr>
      <dsp:spPr>
        <a:xfrm>
          <a:off x="4686631" y="2533111"/>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a:t>Promote Survey Using Blackboard</a:t>
          </a:r>
        </a:p>
      </dsp:txBody>
      <dsp:txXfrm>
        <a:off x="4686631" y="2533111"/>
        <a:ext cx="1188818" cy="594409"/>
      </dsp:txXfrm>
    </dsp:sp>
    <dsp:sp modelId="{B9CCF160-B6FB-4380-8851-2C6EC63F7C82}">
      <dsp:nvSpPr>
        <dsp:cNvPr id="0" name=""/>
        <dsp:cNvSpPr/>
      </dsp:nvSpPr>
      <dsp:spPr>
        <a:xfrm>
          <a:off x="4686631" y="3377173"/>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dirty="0"/>
            <a:t>Promote Survey Using WhatsApp Groups</a:t>
          </a:r>
        </a:p>
      </dsp:txBody>
      <dsp:txXfrm>
        <a:off x="4686631" y="3377173"/>
        <a:ext cx="1188818" cy="594409"/>
      </dsp:txXfrm>
    </dsp:sp>
    <dsp:sp modelId="{22CD31E7-3581-45CD-AC68-0A9662985B2F}">
      <dsp:nvSpPr>
        <dsp:cNvPr id="0" name=""/>
        <dsp:cNvSpPr/>
      </dsp:nvSpPr>
      <dsp:spPr>
        <a:xfrm>
          <a:off x="4686631" y="4221234"/>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a:t>Promote Survey Through In-Person Visits</a:t>
          </a:r>
        </a:p>
      </dsp:txBody>
      <dsp:txXfrm>
        <a:off x="4686631" y="4221234"/>
        <a:ext cx="1188818" cy="594409"/>
      </dsp:txXfrm>
    </dsp:sp>
    <dsp:sp modelId="{586BD76A-1AFC-4D4C-9BA6-4FEA8DA3B62E}">
      <dsp:nvSpPr>
        <dsp:cNvPr id="0" name=""/>
        <dsp:cNvSpPr/>
      </dsp:nvSpPr>
      <dsp:spPr>
        <a:xfrm>
          <a:off x="4686631" y="5065295"/>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a:t>Monitor Data Collection and Maintenance</a:t>
          </a:r>
        </a:p>
      </dsp:txBody>
      <dsp:txXfrm>
        <a:off x="4686631" y="5065295"/>
        <a:ext cx="1188818" cy="594409"/>
      </dsp:txXfrm>
    </dsp:sp>
    <dsp:sp modelId="{6A876D31-9F8A-4044-95B9-C2937F3CBAE2}">
      <dsp:nvSpPr>
        <dsp:cNvPr id="0" name=""/>
        <dsp:cNvSpPr/>
      </dsp:nvSpPr>
      <dsp:spPr>
        <a:xfrm>
          <a:off x="5827896" y="844989"/>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b="0" i="0" kern="1200"/>
            <a:t>Data Analysis</a:t>
          </a:r>
          <a:endParaRPr lang="en-CA" sz="1100" kern="1200"/>
        </a:p>
      </dsp:txBody>
      <dsp:txXfrm>
        <a:off x="5827896" y="844989"/>
        <a:ext cx="1188818" cy="594409"/>
      </dsp:txXfrm>
    </dsp:sp>
    <dsp:sp modelId="{903DC030-F6FD-4522-8021-748189EA3F70}">
      <dsp:nvSpPr>
        <dsp:cNvPr id="0" name=""/>
        <dsp:cNvSpPr/>
      </dsp:nvSpPr>
      <dsp:spPr>
        <a:xfrm>
          <a:off x="6125101" y="1689050"/>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a:t>Conduct Exploratory Data Analysis (EDA)</a:t>
          </a:r>
        </a:p>
      </dsp:txBody>
      <dsp:txXfrm>
        <a:off x="6125101" y="1689050"/>
        <a:ext cx="1188818" cy="594409"/>
      </dsp:txXfrm>
    </dsp:sp>
    <dsp:sp modelId="{1ED16F1C-1993-4BF7-B6E9-74C9F06338CF}">
      <dsp:nvSpPr>
        <dsp:cNvPr id="0" name=""/>
        <dsp:cNvSpPr/>
      </dsp:nvSpPr>
      <dsp:spPr>
        <a:xfrm>
          <a:off x="6125101" y="2533111"/>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a:t>Finalize EDA and Machine Learning Model</a:t>
          </a:r>
        </a:p>
      </dsp:txBody>
      <dsp:txXfrm>
        <a:off x="6125101" y="2533111"/>
        <a:ext cx="1188818" cy="594409"/>
      </dsp:txXfrm>
    </dsp:sp>
    <dsp:sp modelId="{EC18E5BE-E19C-4084-97FB-020AEA038677}">
      <dsp:nvSpPr>
        <dsp:cNvPr id="0" name=""/>
        <dsp:cNvSpPr/>
      </dsp:nvSpPr>
      <dsp:spPr>
        <a:xfrm>
          <a:off x="6125101" y="3377173"/>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a:t>Analyze Survey Data Using Tableau and Python</a:t>
          </a:r>
        </a:p>
      </dsp:txBody>
      <dsp:txXfrm>
        <a:off x="6125101" y="3377173"/>
        <a:ext cx="1188818" cy="594409"/>
      </dsp:txXfrm>
    </dsp:sp>
    <dsp:sp modelId="{D6B4902D-5912-45E5-A944-10009233E4C4}">
      <dsp:nvSpPr>
        <dsp:cNvPr id="0" name=""/>
        <dsp:cNvSpPr/>
      </dsp:nvSpPr>
      <dsp:spPr>
        <a:xfrm>
          <a:off x="7266367" y="844989"/>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b="0" i="0" kern="1200"/>
            <a:t>Reporting and Documentation</a:t>
          </a:r>
          <a:endParaRPr lang="en-CA" sz="1100" kern="1200"/>
        </a:p>
      </dsp:txBody>
      <dsp:txXfrm>
        <a:off x="7266367" y="844989"/>
        <a:ext cx="1188818" cy="594409"/>
      </dsp:txXfrm>
    </dsp:sp>
    <dsp:sp modelId="{DCFD051B-6086-4A02-A90A-75B2C3D4F705}">
      <dsp:nvSpPr>
        <dsp:cNvPr id="0" name=""/>
        <dsp:cNvSpPr/>
      </dsp:nvSpPr>
      <dsp:spPr>
        <a:xfrm>
          <a:off x="7563571" y="1689050"/>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a:t>Generate Data Analysis Report</a:t>
          </a:r>
        </a:p>
      </dsp:txBody>
      <dsp:txXfrm>
        <a:off x="7563571" y="1689050"/>
        <a:ext cx="1188818" cy="594409"/>
      </dsp:txXfrm>
    </dsp:sp>
    <dsp:sp modelId="{23185573-1A50-4671-BE85-B63F4E15936D}">
      <dsp:nvSpPr>
        <dsp:cNvPr id="0" name=""/>
        <dsp:cNvSpPr/>
      </dsp:nvSpPr>
      <dsp:spPr>
        <a:xfrm>
          <a:off x="7563571" y="2533111"/>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a:t>Develop Final Project Report</a:t>
          </a:r>
        </a:p>
      </dsp:txBody>
      <dsp:txXfrm>
        <a:off x="7563571" y="2533111"/>
        <a:ext cx="1188818" cy="594409"/>
      </dsp:txXfrm>
    </dsp:sp>
    <dsp:sp modelId="{6E9EC85B-56F9-4DB2-9807-E8A9C3CF4C3A}">
      <dsp:nvSpPr>
        <dsp:cNvPr id="0" name=""/>
        <dsp:cNvSpPr/>
      </dsp:nvSpPr>
      <dsp:spPr>
        <a:xfrm>
          <a:off x="7563571" y="3361670"/>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a:t>Prepare for Final Presentation</a:t>
          </a:r>
        </a:p>
      </dsp:txBody>
      <dsp:txXfrm>
        <a:off x="7563571" y="3361670"/>
        <a:ext cx="1188818" cy="594409"/>
      </dsp:txXfrm>
    </dsp:sp>
    <dsp:sp modelId="{3A8BC3C6-0B08-4781-9D23-EED37085A4C9}">
      <dsp:nvSpPr>
        <dsp:cNvPr id="0" name=""/>
        <dsp:cNvSpPr/>
      </dsp:nvSpPr>
      <dsp:spPr>
        <a:xfrm>
          <a:off x="7563571" y="4221234"/>
          <a:ext cx="1188818" cy="594409"/>
        </a:xfrm>
        <a:prstGeom prst="rect">
          <a:avLst/>
        </a:prstGeom>
        <a:solidFill>
          <a:srgbClr val="64E4B9"/>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dirty="0">
              <a:solidFill>
                <a:schemeClr val="tx1"/>
              </a:solidFill>
            </a:rPr>
            <a:t>Deliver Final Presentation</a:t>
          </a:r>
        </a:p>
      </dsp:txBody>
      <dsp:txXfrm>
        <a:off x="7563571" y="4221234"/>
        <a:ext cx="1188818" cy="594409"/>
      </dsp:txXfrm>
    </dsp:sp>
    <dsp:sp modelId="{2BA9A242-C953-4E79-B108-CDCC06844E2E}">
      <dsp:nvSpPr>
        <dsp:cNvPr id="0" name=""/>
        <dsp:cNvSpPr/>
      </dsp:nvSpPr>
      <dsp:spPr>
        <a:xfrm>
          <a:off x="7563571" y="5065295"/>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a:t>Submit Final Report</a:t>
          </a:r>
        </a:p>
      </dsp:txBody>
      <dsp:txXfrm>
        <a:off x="7563571" y="5065295"/>
        <a:ext cx="1188818" cy="594409"/>
      </dsp:txXfrm>
    </dsp:sp>
    <dsp:sp modelId="{56409358-C9C3-4817-AD59-59010DB38FF1}">
      <dsp:nvSpPr>
        <dsp:cNvPr id="0" name=""/>
        <dsp:cNvSpPr/>
      </dsp:nvSpPr>
      <dsp:spPr>
        <a:xfrm>
          <a:off x="8704837" y="844989"/>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b="0" i="0" kern="1200"/>
            <a:t>Project Closure</a:t>
          </a:r>
          <a:endParaRPr lang="en-CA" sz="1100" kern="1200"/>
        </a:p>
      </dsp:txBody>
      <dsp:txXfrm>
        <a:off x="8704837" y="844989"/>
        <a:ext cx="1188818" cy="594409"/>
      </dsp:txXfrm>
    </dsp:sp>
    <dsp:sp modelId="{59BAFBF5-B283-49E4-A55F-D83A5AE7BB38}">
      <dsp:nvSpPr>
        <dsp:cNvPr id="0" name=""/>
        <dsp:cNvSpPr/>
      </dsp:nvSpPr>
      <dsp:spPr>
        <a:xfrm>
          <a:off x="9002042" y="1689050"/>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a:t>Evaluate Stakeholder Satisfaction</a:t>
          </a:r>
        </a:p>
      </dsp:txBody>
      <dsp:txXfrm>
        <a:off x="9002042" y="1689050"/>
        <a:ext cx="1188818" cy="594409"/>
      </dsp:txXfrm>
    </dsp:sp>
    <dsp:sp modelId="{63B08B27-D8EB-4A67-99C0-9F4462AF2732}">
      <dsp:nvSpPr>
        <dsp:cNvPr id="0" name=""/>
        <dsp:cNvSpPr/>
      </dsp:nvSpPr>
      <dsp:spPr>
        <a:xfrm>
          <a:off x="9002042" y="2533111"/>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a:t>Document Lessons Learned</a:t>
          </a:r>
        </a:p>
      </dsp:txBody>
      <dsp:txXfrm>
        <a:off x="9002042" y="2533111"/>
        <a:ext cx="1188818" cy="594409"/>
      </dsp:txXfrm>
    </dsp:sp>
    <dsp:sp modelId="{C7CCCD18-5283-483F-B42E-F6F25164F2B9}">
      <dsp:nvSpPr>
        <dsp:cNvPr id="0" name=""/>
        <dsp:cNvSpPr/>
      </dsp:nvSpPr>
      <dsp:spPr>
        <a:xfrm>
          <a:off x="9002042" y="3377173"/>
          <a:ext cx="1188818" cy="59440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kern="1200"/>
            <a:t>Complete Project Closure Documentation</a:t>
          </a:r>
        </a:p>
      </dsp:txBody>
      <dsp:txXfrm>
        <a:off x="9002042" y="3377173"/>
        <a:ext cx="1188818" cy="59440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96F37E-9A62-12F2-4AD0-000FE91043D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00760A9-6EC3-EEB3-97B6-401EE5FCCB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F009126-58CE-4CCA-B0E4-2D9FFBA1E23F}" type="datetimeFigureOut">
              <a:rPr lang="en-IN" smtClean="0"/>
              <a:t>07-12-2023</a:t>
            </a:fld>
            <a:endParaRPr lang="en-IN"/>
          </a:p>
        </p:txBody>
      </p:sp>
      <p:sp>
        <p:nvSpPr>
          <p:cNvPr id="4" name="Footer Placeholder 3">
            <a:extLst>
              <a:ext uri="{FF2B5EF4-FFF2-40B4-BE49-F238E27FC236}">
                <a16:creationId xmlns:a16="http://schemas.microsoft.com/office/drawing/2014/main" id="{55C693BE-F198-1CB5-D579-DF8BEEB3A5D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0E2494E9-ADE4-93E7-26C8-5823FE241F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FB6CBC-87CD-450F-9BD5-D430A3D9E0BC}" type="slidenum">
              <a:rPr lang="en-IN" smtClean="0"/>
              <a:t>‹#›</a:t>
            </a:fld>
            <a:endParaRPr lang="en-IN"/>
          </a:p>
        </p:txBody>
      </p:sp>
    </p:spTree>
    <p:extLst>
      <p:ext uri="{BB962C8B-B14F-4D97-AF65-F5344CB8AC3E}">
        <p14:creationId xmlns:p14="http://schemas.microsoft.com/office/powerpoint/2010/main" val="412712005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80DE37E-B5D8-48E8-BB5D-FA4A8AC5952E}"/>
              </a:ext>
            </a:extLst>
          </p:cNvPr>
          <p:cNvSpPr>
            <a:spLocks noGrp="1"/>
          </p:cNvSpPr>
          <p:nvPr>
            <p:ph type="pic" sz="quarter" idx="10"/>
          </p:nvPr>
        </p:nvSpPr>
        <p:spPr>
          <a:xfrm>
            <a:off x="0" y="0"/>
            <a:ext cx="12192000" cy="6858000"/>
          </a:xfrm>
          <a:prstGeom prst="rect">
            <a:avLst/>
          </a:prstGeom>
        </p:spPr>
        <p:txBody>
          <a:bodyPr/>
          <a:lstStyle/>
          <a:p>
            <a:endParaRPr lang="en-IN"/>
          </a:p>
        </p:txBody>
      </p:sp>
    </p:spTree>
    <p:extLst>
      <p:ext uri="{BB962C8B-B14F-4D97-AF65-F5344CB8AC3E}">
        <p14:creationId xmlns:p14="http://schemas.microsoft.com/office/powerpoint/2010/main" val="2049631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65298CE-499D-4511-B784-57A65B062141}"/>
              </a:ext>
            </a:extLst>
          </p:cNvPr>
          <p:cNvSpPr>
            <a:spLocks noGrp="1"/>
          </p:cNvSpPr>
          <p:nvPr>
            <p:ph type="pic" sz="quarter" idx="10"/>
          </p:nvPr>
        </p:nvSpPr>
        <p:spPr>
          <a:xfrm>
            <a:off x="1271588" y="1097642"/>
            <a:ext cx="2144712" cy="2068050"/>
          </a:xfrm>
          <a:custGeom>
            <a:avLst/>
            <a:gdLst>
              <a:gd name="connsiteX0" fmla="*/ 0 w 2144712"/>
              <a:gd name="connsiteY0" fmla="*/ 0 h 2068050"/>
              <a:gd name="connsiteX1" fmla="*/ 2144712 w 2144712"/>
              <a:gd name="connsiteY1" fmla="*/ 0 h 2068050"/>
              <a:gd name="connsiteX2" fmla="*/ 2144712 w 2144712"/>
              <a:gd name="connsiteY2" fmla="*/ 2068050 h 2068050"/>
              <a:gd name="connsiteX3" fmla="*/ 0 w 2144712"/>
              <a:gd name="connsiteY3" fmla="*/ 2068050 h 2068050"/>
            </a:gdLst>
            <a:ahLst/>
            <a:cxnLst>
              <a:cxn ang="0">
                <a:pos x="connsiteX0" y="connsiteY0"/>
              </a:cxn>
              <a:cxn ang="0">
                <a:pos x="connsiteX1" y="connsiteY1"/>
              </a:cxn>
              <a:cxn ang="0">
                <a:pos x="connsiteX2" y="connsiteY2"/>
              </a:cxn>
              <a:cxn ang="0">
                <a:pos x="connsiteX3" y="connsiteY3"/>
              </a:cxn>
            </a:cxnLst>
            <a:rect l="l" t="t" r="r" b="b"/>
            <a:pathLst>
              <a:path w="2144712" h="2068050">
                <a:moveTo>
                  <a:pt x="0" y="0"/>
                </a:moveTo>
                <a:lnTo>
                  <a:pt x="2144712" y="0"/>
                </a:lnTo>
                <a:lnTo>
                  <a:pt x="2144712" y="2068050"/>
                </a:lnTo>
                <a:lnTo>
                  <a:pt x="0" y="2068050"/>
                </a:ln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7912D822-39E8-45D7-9015-80EB69B5D438}"/>
              </a:ext>
            </a:extLst>
          </p:cNvPr>
          <p:cNvSpPr>
            <a:spLocks noGrp="1"/>
          </p:cNvSpPr>
          <p:nvPr>
            <p:ph type="pic" sz="quarter" idx="11"/>
          </p:nvPr>
        </p:nvSpPr>
        <p:spPr>
          <a:xfrm>
            <a:off x="4098131" y="1097642"/>
            <a:ext cx="2144712" cy="2068050"/>
          </a:xfrm>
          <a:custGeom>
            <a:avLst/>
            <a:gdLst>
              <a:gd name="connsiteX0" fmla="*/ 0 w 2144712"/>
              <a:gd name="connsiteY0" fmla="*/ 0 h 2068050"/>
              <a:gd name="connsiteX1" fmla="*/ 2144712 w 2144712"/>
              <a:gd name="connsiteY1" fmla="*/ 0 h 2068050"/>
              <a:gd name="connsiteX2" fmla="*/ 2144712 w 2144712"/>
              <a:gd name="connsiteY2" fmla="*/ 2068050 h 2068050"/>
              <a:gd name="connsiteX3" fmla="*/ 0 w 2144712"/>
              <a:gd name="connsiteY3" fmla="*/ 2068050 h 2068050"/>
            </a:gdLst>
            <a:ahLst/>
            <a:cxnLst>
              <a:cxn ang="0">
                <a:pos x="connsiteX0" y="connsiteY0"/>
              </a:cxn>
              <a:cxn ang="0">
                <a:pos x="connsiteX1" y="connsiteY1"/>
              </a:cxn>
              <a:cxn ang="0">
                <a:pos x="connsiteX2" y="connsiteY2"/>
              </a:cxn>
              <a:cxn ang="0">
                <a:pos x="connsiteX3" y="connsiteY3"/>
              </a:cxn>
            </a:cxnLst>
            <a:rect l="l" t="t" r="r" b="b"/>
            <a:pathLst>
              <a:path w="2144712" h="2068050">
                <a:moveTo>
                  <a:pt x="0" y="0"/>
                </a:moveTo>
                <a:lnTo>
                  <a:pt x="2144712" y="0"/>
                </a:lnTo>
                <a:lnTo>
                  <a:pt x="2144712" y="2068050"/>
                </a:lnTo>
                <a:lnTo>
                  <a:pt x="0" y="2068050"/>
                </a:lnTo>
                <a:close/>
              </a:path>
            </a:pathLst>
          </a:custGeom>
        </p:spPr>
        <p:txBody>
          <a:bodyPr wrap="square">
            <a:noAutofit/>
          </a:bodyPr>
          <a:lstStyle/>
          <a:p>
            <a:endParaRPr lang="en-IN"/>
          </a:p>
        </p:txBody>
      </p:sp>
    </p:spTree>
    <p:extLst>
      <p:ext uri="{BB962C8B-B14F-4D97-AF65-F5344CB8AC3E}">
        <p14:creationId xmlns:p14="http://schemas.microsoft.com/office/powerpoint/2010/main" val="3862520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52EA89E0-6FBD-432C-B5F3-35BF790FADC9}"/>
              </a:ext>
            </a:extLst>
          </p:cNvPr>
          <p:cNvSpPr>
            <a:spLocks noGrp="1"/>
          </p:cNvSpPr>
          <p:nvPr>
            <p:ph type="pic" sz="quarter" idx="10"/>
          </p:nvPr>
        </p:nvSpPr>
        <p:spPr>
          <a:xfrm>
            <a:off x="6096000" y="1177869"/>
            <a:ext cx="2057400" cy="2057400"/>
          </a:xfrm>
          <a:custGeom>
            <a:avLst/>
            <a:gdLst>
              <a:gd name="connsiteX0" fmla="*/ 0 w 2057400"/>
              <a:gd name="connsiteY0" fmla="*/ 0 h 2057400"/>
              <a:gd name="connsiteX1" fmla="*/ 2057400 w 2057400"/>
              <a:gd name="connsiteY1" fmla="*/ 0 h 2057400"/>
              <a:gd name="connsiteX2" fmla="*/ 2057400 w 2057400"/>
              <a:gd name="connsiteY2" fmla="*/ 2057400 h 2057400"/>
              <a:gd name="connsiteX3" fmla="*/ 0 w 2057400"/>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2057400" h="2057400">
                <a:moveTo>
                  <a:pt x="0" y="0"/>
                </a:moveTo>
                <a:lnTo>
                  <a:pt x="2057400" y="0"/>
                </a:lnTo>
                <a:lnTo>
                  <a:pt x="2057400" y="2057400"/>
                </a:lnTo>
                <a:lnTo>
                  <a:pt x="0" y="2057400"/>
                </a:ln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F17D5B35-8C14-41AD-9AF9-FA08A2D4253B}"/>
              </a:ext>
            </a:extLst>
          </p:cNvPr>
          <p:cNvSpPr>
            <a:spLocks noGrp="1"/>
          </p:cNvSpPr>
          <p:nvPr>
            <p:ph type="pic" sz="quarter" idx="11"/>
          </p:nvPr>
        </p:nvSpPr>
        <p:spPr>
          <a:xfrm>
            <a:off x="8436230" y="1177869"/>
            <a:ext cx="2057400" cy="2057400"/>
          </a:xfrm>
          <a:custGeom>
            <a:avLst/>
            <a:gdLst>
              <a:gd name="connsiteX0" fmla="*/ 0 w 2057400"/>
              <a:gd name="connsiteY0" fmla="*/ 0 h 2057400"/>
              <a:gd name="connsiteX1" fmla="*/ 2057400 w 2057400"/>
              <a:gd name="connsiteY1" fmla="*/ 0 h 2057400"/>
              <a:gd name="connsiteX2" fmla="*/ 2057400 w 2057400"/>
              <a:gd name="connsiteY2" fmla="*/ 2057400 h 2057400"/>
              <a:gd name="connsiteX3" fmla="*/ 0 w 2057400"/>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2057400" h="2057400">
                <a:moveTo>
                  <a:pt x="0" y="0"/>
                </a:moveTo>
                <a:lnTo>
                  <a:pt x="2057400" y="0"/>
                </a:lnTo>
                <a:lnTo>
                  <a:pt x="2057400" y="2057400"/>
                </a:lnTo>
                <a:lnTo>
                  <a:pt x="0" y="2057400"/>
                </a:lnTo>
                <a:close/>
              </a:path>
            </a:pathLst>
          </a:custGeom>
        </p:spPr>
        <p:txBody>
          <a:bodyPr wrap="square">
            <a:noAutofit/>
          </a:bodyPr>
          <a:lstStyle/>
          <a:p>
            <a:endParaRPr lang="en-IN"/>
          </a:p>
        </p:txBody>
      </p:sp>
      <p:sp>
        <p:nvSpPr>
          <p:cNvPr id="30" name="Picture Placeholder 29">
            <a:extLst>
              <a:ext uri="{FF2B5EF4-FFF2-40B4-BE49-F238E27FC236}">
                <a16:creationId xmlns:a16="http://schemas.microsoft.com/office/drawing/2014/main" id="{C87D8C91-6B1E-453D-910A-FC170D5AD716}"/>
              </a:ext>
            </a:extLst>
          </p:cNvPr>
          <p:cNvSpPr>
            <a:spLocks noGrp="1"/>
          </p:cNvSpPr>
          <p:nvPr>
            <p:ph type="pic" sz="quarter" idx="12"/>
          </p:nvPr>
        </p:nvSpPr>
        <p:spPr>
          <a:xfrm>
            <a:off x="6096000" y="3543179"/>
            <a:ext cx="2057400" cy="2057400"/>
          </a:xfrm>
          <a:custGeom>
            <a:avLst/>
            <a:gdLst>
              <a:gd name="connsiteX0" fmla="*/ 0 w 2057400"/>
              <a:gd name="connsiteY0" fmla="*/ 0 h 2057400"/>
              <a:gd name="connsiteX1" fmla="*/ 2057400 w 2057400"/>
              <a:gd name="connsiteY1" fmla="*/ 0 h 2057400"/>
              <a:gd name="connsiteX2" fmla="*/ 2057400 w 2057400"/>
              <a:gd name="connsiteY2" fmla="*/ 2057400 h 2057400"/>
              <a:gd name="connsiteX3" fmla="*/ 0 w 2057400"/>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2057400" h="2057400">
                <a:moveTo>
                  <a:pt x="0" y="0"/>
                </a:moveTo>
                <a:lnTo>
                  <a:pt x="2057400" y="0"/>
                </a:lnTo>
                <a:lnTo>
                  <a:pt x="2057400" y="2057400"/>
                </a:lnTo>
                <a:lnTo>
                  <a:pt x="0" y="2057400"/>
                </a:lnTo>
                <a:close/>
              </a:path>
            </a:pathLst>
          </a:custGeom>
        </p:spPr>
        <p:txBody>
          <a:bodyPr wrap="square">
            <a:noAutofit/>
          </a:bodyPr>
          <a:lstStyle/>
          <a:p>
            <a:endParaRPr lang="en-IN"/>
          </a:p>
        </p:txBody>
      </p:sp>
      <p:sp>
        <p:nvSpPr>
          <p:cNvPr id="33" name="Picture Placeholder 32">
            <a:extLst>
              <a:ext uri="{FF2B5EF4-FFF2-40B4-BE49-F238E27FC236}">
                <a16:creationId xmlns:a16="http://schemas.microsoft.com/office/drawing/2014/main" id="{5A91FEE1-615D-4407-80BC-09EC159E4684}"/>
              </a:ext>
            </a:extLst>
          </p:cNvPr>
          <p:cNvSpPr>
            <a:spLocks noGrp="1"/>
          </p:cNvSpPr>
          <p:nvPr>
            <p:ph type="pic" sz="quarter" idx="13"/>
          </p:nvPr>
        </p:nvSpPr>
        <p:spPr>
          <a:xfrm>
            <a:off x="8436230" y="3543179"/>
            <a:ext cx="2057400" cy="2057400"/>
          </a:xfrm>
          <a:custGeom>
            <a:avLst/>
            <a:gdLst>
              <a:gd name="connsiteX0" fmla="*/ 0 w 2057400"/>
              <a:gd name="connsiteY0" fmla="*/ 0 h 2057400"/>
              <a:gd name="connsiteX1" fmla="*/ 2057400 w 2057400"/>
              <a:gd name="connsiteY1" fmla="*/ 0 h 2057400"/>
              <a:gd name="connsiteX2" fmla="*/ 2057400 w 2057400"/>
              <a:gd name="connsiteY2" fmla="*/ 2057400 h 2057400"/>
              <a:gd name="connsiteX3" fmla="*/ 0 w 2057400"/>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2057400" h="2057400">
                <a:moveTo>
                  <a:pt x="0" y="0"/>
                </a:moveTo>
                <a:lnTo>
                  <a:pt x="2057400" y="0"/>
                </a:lnTo>
                <a:lnTo>
                  <a:pt x="2057400" y="2057400"/>
                </a:lnTo>
                <a:lnTo>
                  <a:pt x="0" y="2057400"/>
                </a:lnTo>
                <a:close/>
              </a:path>
            </a:pathLst>
          </a:custGeom>
        </p:spPr>
        <p:txBody>
          <a:bodyPr wrap="square">
            <a:noAutofit/>
          </a:bodyPr>
          <a:lstStyle/>
          <a:p>
            <a:endParaRPr lang="en-IN"/>
          </a:p>
        </p:txBody>
      </p:sp>
    </p:spTree>
    <p:extLst>
      <p:ext uri="{BB962C8B-B14F-4D97-AF65-F5344CB8AC3E}">
        <p14:creationId xmlns:p14="http://schemas.microsoft.com/office/powerpoint/2010/main" val="1624844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1D1DD8-0D6F-4676-A940-DFE616939F5B}"/>
              </a:ext>
            </a:extLst>
          </p:cNvPr>
          <p:cNvSpPr>
            <a:spLocks noGrp="1"/>
          </p:cNvSpPr>
          <p:nvPr>
            <p:ph type="pic" sz="quarter" idx="10"/>
          </p:nvPr>
        </p:nvSpPr>
        <p:spPr>
          <a:xfrm>
            <a:off x="6873240" y="2254250"/>
            <a:ext cx="3817620" cy="2298699"/>
          </a:xfrm>
          <a:custGeom>
            <a:avLst/>
            <a:gdLst>
              <a:gd name="connsiteX0" fmla="*/ 0 w 3817620"/>
              <a:gd name="connsiteY0" fmla="*/ 0 h 2298699"/>
              <a:gd name="connsiteX1" fmla="*/ 3817620 w 3817620"/>
              <a:gd name="connsiteY1" fmla="*/ 0 h 2298699"/>
              <a:gd name="connsiteX2" fmla="*/ 3817620 w 3817620"/>
              <a:gd name="connsiteY2" fmla="*/ 2298699 h 2298699"/>
              <a:gd name="connsiteX3" fmla="*/ 0 w 3817620"/>
              <a:gd name="connsiteY3" fmla="*/ 2298699 h 2298699"/>
            </a:gdLst>
            <a:ahLst/>
            <a:cxnLst>
              <a:cxn ang="0">
                <a:pos x="connsiteX0" y="connsiteY0"/>
              </a:cxn>
              <a:cxn ang="0">
                <a:pos x="connsiteX1" y="connsiteY1"/>
              </a:cxn>
              <a:cxn ang="0">
                <a:pos x="connsiteX2" y="connsiteY2"/>
              </a:cxn>
              <a:cxn ang="0">
                <a:pos x="connsiteX3" y="connsiteY3"/>
              </a:cxn>
            </a:cxnLst>
            <a:rect l="l" t="t" r="r" b="b"/>
            <a:pathLst>
              <a:path w="3817620" h="2298699">
                <a:moveTo>
                  <a:pt x="0" y="0"/>
                </a:moveTo>
                <a:lnTo>
                  <a:pt x="3817620" y="0"/>
                </a:lnTo>
                <a:lnTo>
                  <a:pt x="3817620" y="2298699"/>
                </a:lnTo>
                <a:lnTo>
                  <a:pt x="0" y="2298699"/>
                </a:lnTo>
                <a:close/>
              </a:path>
            </a:pathLst>
          </a:custGeom>
        </p:spPr>
        <p:txBody>
          <a:bodyPr wrap="square">
            <a:noAutofit/>
          </a:bodyPr>
          <a:lstStyle/>
          <a:p>
            <a:endParaRPr lang="en-IN"/>
          </a:p>
        </p:txBody>
      </p:sp>
      <p:sp>
        <p:nvSpPr>
          <p:cNvPr id="9" name="Picture Placeholder 8">
            <a:extLst>
              <a:ext uri="{FF2B5EF4-FFF2-40B4-BE49-F238E27FC236}">
                <a16:creationId xmlns:a16="http://schemas.microsoft.com/office/drawing/2014/main" id="{2D926669-FBE2-4D80-BD45-53C482BC08D8}"/>
              </a:ext>
            </a:extLst>
          </p:cNvPr>
          <p:cNvSpPr>
            <a:spLocks noGrp="1"/>
          </p:cNvSpPr>
          <p:nvPr>
            <p:ph type="pic" sz="quarter" idx="11"/>
          </p:nvPr>
        </p:nvSpPr>
        <p:spPr>
          <a:xfrm>
            <a:off x="6421791" y="3242644"/>
            <a:ext cx="1092200" cy="2298699"/>
          </a:xfrm>
          <a:custGeom>
            <a:avLst/>
            <a:gdLst>
              <a:gd name="connsiteX0" fmla="*/ 131239 w 1092200"/>
              <a:gd name="connsiteY0" fmla="*/ 0 h 2298699"/>
              <a:gd name="connsiteX1" fmla="*/ 960961 w 1092200"/>
              <a:gd name="connsiteY1" fmla="*/ 0 h 2298699"/>
              <a:gd name="connsiteX2" fmla="*/ 1092200 w 1092200"/>
              <a:gd name="connsiteY2" fmla="*/ 131239 h 2298699"/>
              <a:gd name="connsiteX3" fmla="*/ 1092200 w 1092200"/>
              <a:gd name="connsiteY3" fmla="*/ 2167460 h 2298699"/>
              <a:gd name="connsiteX4" fmla="*/ 960961 w 1092200"/>
              <a:gd name="connsiteY4" fmla="*/ 2298699 h 2298699"/>
              <a:gd name="connsiteX5" fmla="*/ 131239 w 1092200"/>
              <a:gd name="connsiteY5" fmla="*/ 2298699 h 2298699"/>
              <a:gd name="connsiteX6" fmla="*/ 0 w 1092200"/>
              <a:gd name="connsiteY6" fmla="*/ 2167460 h 2298699"/>
              <a:gd name="connsiteX7" fmla="*/ 0 w 1092200"/>
              <a:gd name="connsiteY7" fmla="*/ 131239 h 2298699"/>
              <a:gd name="connsiteX8" fmla="*/ 131239 w 1092200"/>
              <a:gd name="connsiteY8" fmla="*/ 0 h 229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2200" h="2298699">
                <a:moveTo>
                  <a:pt x="131239" y="0"/>
                </a:moveTo>
                <a:lnTo>
                  <a:pt x="960961" y="0"/>
                </a:lnTo>
                <a:cubicBezTo>
                  <a:pt x="1033442" y="0"/>
                  <a:pt x="1092200" y="58758"/>
                  <a:pt x="1092200" y="131239"/>
                </a:cubicBezTo>
                <a:lnTo>
                  <a:pt x="1092200" y="2167460"/>
                </a:lnTo>
                <a:cubicBezTo>
                  <a:pt x="1092200" y="2239941"/>
                  <a:pt x="1033442" y="2298699"/>
                  <a:pt x="960961" y="2298699"/>
                </a:cubicBezTo>
                <a:lnTo>
                  <a:pt x="131239" y="2298699"/>
                </a:lnTo>
                <a:cubicBezTo>
                  <a:pt x="58758" y="2298699"/>
                  <a:pt x="0" y="2239941"/>
                  <a:pt x="0" y="2167460"/>
                </a:cubicBezTo>
                <a:lnTo>
                  <a:pt x="0" y="131239"/>
                </a:lnTo>
                <a:cubicBezTo>
                  <a:pt x="0" y="58758"/>
                  <a:pt x="58758" y="0"/>
                  <a:pt x="13123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068508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5195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A black sign with a yellow eagle and green text&#10;&#10;Description automatically generated">
            <a:extLst>
              <a:ext uri="{FF2B5EF4-FFF2-40B4-BE49-F238E27FC236}">
                <a16:creationId xmlns:a16="http://schemas.microsoft.com/office/drawing/2014/main" id="{24657F6F-5899-4B9C-5A92-6F17B77B6C6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37386" y="129148"/>
            <a:ext cx="1357392" cy="749393"/>
          </a:xfrm>
          <a:prstGeom prst="rect">
            <a:avLst/>
          </a:prstGeom>
        </p:spPr>
      </p:pic>
    </p:spTree>
    <p:extLst>
      <p:ext uri="{BB962C8B-B14F-4D97-AF65-F5344CB8AC3E}">
        <p14:creationId xmlns:p14="http://schemas.microsoft.com/office/powerpoint/2010/main" val="2694797825"/>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image" Target="../media/image24.jpeg"/><Relationship Id="rId1" Type="http://schemas.openxmlformats.org/officeDocument/2006/relationships/slideLayout" Target="../slideLayouts/slideLayout5.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6.svg"/><Relationship Id="rId9" Type="http://schemas.openxmlformats.org/officeDocument/2006/relationships/image" Target="../media/image33.emf"/></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40.svg"/><Relationship Id="rId7" Type="http://schemas.openxmlformats.org/officeDocument/2006/relationships/diagramData" Target="../diagrams/data1.xml"/><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43.svg"/><Relationship Id="rId11" Type="http://schemas.microsoft.com/office/2007/relationships/diagramDrawing" Target="../diagrams/drawing1.xml"/><Relationship Id="rId5" Type="http://schemas.openxmlformats.org/officeDocument/2006/relationships/image" Target="../media/image42.png"/><Relationship Id="rId10" Type="http://schemas.openxmlformats.org/officeDocument/2006/relationships/diagramColors" Target="../diagrams/colors1.xml"/><Relationship Id="rId4" Type="http://schemas.openxmlformats.org/officeDocument/2006/relationships/image" Target="../media/image41.png"/><Relationship Id="rId9"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1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4.sv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jp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19.xml.rels><?xml version="1.0" encoding="UTF-8" standalone="yes"?>
<Relationships xmlns="http://schemas.openxmlformats.org/package/2006/relationships"><Relationship Id="rId8" Type="http://schemas.openxmlformats.org/officeDocument/2006/relationships/hyperlink" Target="mailto:pbedi@stclaircollege.ca" TargetMode="External"/><Relationship Id="rId3" Type="http://schemas.openxmlformats.org/officeDocument/2006/relationships/image" Target="../media/image67.png"/><Relationship Id="rId7" Type="http://schemas.openxmlformats.org/officeDocument/2006/relationships/hyperlink" Target="mailto:mmaheshwari@stclaircollege.ca" TargetMode="External"/><Relationship Id="rId2" Type="http://schemas.openxmlformats.org/officeDocument/2006/relationships/image" Target="../media/image66.jpg"/><Relationship Id="rId1" Type="http://schemas.openxmlformats.org/officeDocument/2006/relationships/slideLayout" Target="../slideLayouts/slideLayout3.xml"/><Relationship Id="rId6" Type="http://schemas.openxmlformats.org/officeDocument/2006/relationships/hyperlink" Target="mailto:rsusannah@stclaircollege.ca" TargetMode="External"/><Relationship Id="rId5" Type="http://schemas.openxmlformats.org/officeDocument/2006/relationships/image" Target="../media/image69.svg"/><Relationship Id="rId10" Type="http://schemas.openxmlformats.org/officeDocument/2006/relationships/hyperlink" Target="mailto:w0815897@myscc.ca" TargetMode="External"/><Relationship Id="rId4" Type="http://schemas.openxmlformats.org/officeDocument/2006/relationships/image" Target="../media/image68.png"/><Relationship Id="rId9" Type="http://schemas.openxmlformats.org/officeDocument/2006/relationships/hyperlink" Target="mailto:mmcnamara@stclaircollege.c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sv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 Id="rId9" Type="http://schemas.openxmlformats.org/officeDocument/2006/relationships/image" Target="../media/image77.png"/></Relationships>
</file>

<file path=ppt/slides/_rels/slide2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56.svg"/><Relationship Id="rId7" Type="http://schemas.openxmlformats.org/officeDocument/2006/relationships/image" Target="../media/image79.pn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54.svg"/><Relationship Id="rId4" Type="http://schemas.openxmlformats.org/officeDocument/2006/relationships/image" Target="../media/image53.png"/><Relationship Id="rId9" Type="http://schemas.openxmlformats.org/officeDocument/2006/relationships/image" Target="../media/image81.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84.png"/><Relationship Id="rId2" Type="http://schemas.openxmlformats.org/officeDocument/2006/relationships/image" Target="../media/image81.png"/><Relationship Id="rId1" Type="http://schemas.openxmlformats.org/officeDocument/2006/relationships/slideLayout" Target="../slideLayouts/slideLayout3.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56.sv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5.jpeg"/><Relationship Id="rId1" Type="http://schemas.openxmlformats.org/officeDocument/2006/relationships/slideLayout" Target="../slideLayouts/slideLayout4.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 Id="rId9" Type="http://schemas.openxmlformats.org/officeDocument/2006/relationships/image" Target="../media/image9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2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3.png"/><Relationship Id="rId7" Type="http://schemas.openxmlformats.org/officeDocument/2006/relationships/image" Target="../media/image97.svg"/><Relationship Id="rId2" Type="http://schemas.openxmlformats.org/officeDocument/2006/relationships/image" Target="../media/image94.jpg"/><Relationship Id="rId1" Type="http://schemas.openxmlformats.org/officeDocument/2006/relationships/slideLayout" Target="../slideLayouts/slideLayout4.xml"/><Relationship Id="rId6" Type="http://schemas.openxmlformats.org/officeDocument/2006/relationships/image" Target="../media/image96.png"/><Relationship Id="rId11" Type="http://schemas.openxmlformats.org/officeDocument/2006/relationships/image" Target="../media/image101.sv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6.svg"/><Relationship Id="rId9" Type="http://schemas.openxmlformats.org/officeDocument/2006/relationships/image" Target="../media/image99.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g"/><Relationship Id="rId1" Type="http://schemas.openxmlformats.org/officeDocument/2006/relationships/slideLayout" Target="../slideLayouts/slideLayout4.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4.jpeg"/><Relationship Id="rId1" Type="http://schemas.openxmlformats.org/officeDocument/2006/relationships/slideLayout" Target="../slideLayouts/slideLayout5.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17" descr="A picture containing calendar&#10;&#10;Description automatically generated">
            <a:extLst>
              <a:ext uri="{FF2B5EF4-FFF2-40B4-BE49-F238E27FC236}">
                <a16:creationId xmlns:a16="http://schemas.microsoft.com/office/drawing/2014/main" id="{7DE666CF-4DB2-7855-A809-75A5F5CC2E8F}"/>
              </a:ext>
            </a:extLst>
          </p:cNvPr>
          <p:cNvPicPr>
            <a:picLocks noGrp="1" noChangeAspect="1"/>
          </p:cNvPicPr>
          <p:nvPr>
            <p:ph type="pic" sz="quarter" idx="10"/>
          </p:nvPr>
        </p:nvPicPr>
        <p:blipFill rotWithShape="1">
          <a:blip r:embed="rId2">
            <a:alphaModFix amt="20000"/>
            <a:extLst>
              <a:ext uri="{28A0092B-C50C-407E-A947-70E740481C1C}">
                <a14:useLocalDpi xmlns:a14="http://schemas.microsoft.com/office/drawing/2010/main" val="0"/>
              </a:ext>
            </a:extLst>
          </a:blip>
          <a:srcRect t="9603" b="5471"/>
          <a:stretch/>
        </p:blipFill>
        <p:spPr>
          <a:xfrm>
            <a:off x="0" y="0"/>
            <a:ext cx="12192000" cy="6858000"/>
          </a:xfrm>
        </p:spPr>
      </p:pic>
      <p:sp>
        <p:nvSpPr>
          <p:cNvPr id="28" name="Rectangle 27">
            <a:extLst>
              <a:ext uri="{FF2B5EF4-FFF2-40B4-BE49-F238E27FC236}">
                <a16:creationId xmlns:a16="http://schemas.microsoft.com/office/drawing/2014/main" id="{75B250CE-1631-44DE-9616-D5ACFB2C765B}"/>
              </a:ext>
            </a:extLst>
          </p:cNvPr>
          <p:cNvSpPr/>
          <p:nvPr/>
        </p:nvSpPr>
        <p:spPr>
          <a:xfrm>
            <a:off x="-97281" y="-11285"/>
            <a:ext cx="5915375" cy="68692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Rectangle: Rounded Corners 32">
            <a:extLst>
              <a:ext uri="{FF2B5EF4-FFF2-40B4-BE49-F238E27FC236}">
                <a16:creationId xmlns:a16="http://schemas.microsoft.com/office/drawing/2014/main" id="{EA73C16C-3EFF-43C9-A1F3-4A11ACF2BD96}"/>
              </a:ext>
            </a:extLst>
          </p:cNvPr>
          <p:cNvSpPr/>
          <p:nvPr/>
        </p:nvSpPr>
        <p:spPr>
          <a:xfrm>
            <a:off x="6599092" y="3539641"/>
            <a:ext cx="5163670" cy="620148"/>
          </a:xfrm>
          <a:prstGeom prst="roundRect">
            <a:avLst/>
          </a:prstGeom>
          <a:solidFill>
            <a:srgbClr val="64E4B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Graphic 4" descr="Chevron arrows with solid fill">
            <a:extLst>
              <a:ext uri="{FF2B5EF4-FFF2-40B4-BE49-F238E27FC236}">
                <a16:creationId xmlns:a16="http://schemas.microsoft.com/office/drawing/2014/main" id="{FF327AEF-33F4-4136-83AD-B239991637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2880" y="2996999"/>
            <a:ext cx="852715" cy="852715"/>
          </a:xfrm>
          <a:prstGeom prst="rect">
            <a:avLst/>
          </a:prstGeom>
        </p:spPr>
      </p:pic>
      <p:sp>
        <p:nvSpPr>
          <p:cNvPr id="22" name="TextBox 21">
            <a:extLst>
              <a:ext uri="{FF2B5EF4-FFF2-40B4-BE49-F238E27FC236}">
                <a16:creationId xmlns:a16="http://schemas.microsoft.com/office/drawing/2014/main" id="{FF7554E8-AC87-48AF-A1D0-EC38AE551CF3}"/>
              </a:ext>
            </a:extLst>
          </p:cNvPr>
          <p:cNvSpPr txBox="1"/>
          <p:nvPr/>
        </p:nvSpPr>
        <p:spPr>
          <a:xfrm>
            <a:off x="0" y="4040359"/>
            <a:ext cx="3979956" cy="2352952"/>
          </a:xfrm>
          <a:prstGeom prst="rect">
            <a:avLst/>
          </a:prstGeom>
          <a:noFill/>
        </p:spPr>
        <p:txBody>
          <a:bodyPr wrap="square" rtlCol="0">
            <a:spAutoFit/>
          </a:bodyPr>
          <a:lstStyle>
            <a:defPPr>
              <a:defRPr lang="en-US"/>
            </a:defPPr>
            <a:lvl1pPr>
              <a:lnSpc>
                <a:spcPct val="200000"/>
              </a:lnSpc>
              <a:defRPr sz="1200" b="0" i="0">
                <a:solidFill>
                  <a:srgbClr val="000000"/>
                </a:solidFill>
                <a:effectLst/>
                <a:latin typeface="+mj-lt"/>
              </a:defRPr>
            </a:lvl1pPr>
          </a:lstStyle>
          <a:p>
            <a:pPr>
              <a:lnSpc>
                <a:spcPct val="150000"/>
              </a:lnSpc>
            </a:pPr>
            <a:r>
              <a:rPr lang="en-US" sz="2000" b="1" dirty="0">
                <a:solidFill>
                  <a:schemeClr val="tx1"/>
                </a:solidFill>
                <a:latin typeface="Bahnschrift" panose="020B0502040204020203" pitchFamily="34" charset="0"/>
              </a:rPr>
              <a:t>Archit Navadiya </a:t>
            </a:r>
            <a:r>
              <a:rPr lang="en-US" sz="2000" dirty="0">
                <a:solidFill>
                  <a:schemeClr val="tx1"/>
                </a:solidFill>
                <a:latin typeface="Bahnschrift" panose="020B0502040204020203" pitchFamily="34" charset="0"/>
              </a:rPr>
              <a:t>(0815897)</a:t>
            </a:r>
          </a:p>
          <a:p>
            <a:pPr>
              <a:lnSpc>
                <a:spcPct val="150000"/>
              </a:lnSpc>
            </a:pPr>
            <a:r>
              <a:rPr lang="en-US" sz="2000" b="1" dirty="0">
                <a:solidFill>
                  <a:schemeClr val="tx1"/>
                </a:solidFill>
                <a:latin typeface="Bahnschrift" panose="020B0502040204020203" pitchFamily="34" charset="0"/>
              </a:rPr>
              <a:t>Dhrumil Patel </a:t>
            </a:r>
            <a:r>
              <a:rPr lang="en-US" sz="2000" dirty="0">
                <a:solidFill>
                  <a:schemeClr val="tx1"/>
                </a:solidFill>
                <a:latin typeface="Bahnschrift" panose="020B0502040204020203" pitchFamily="34" charset="0"/>
              </a:rPr>
              <a:t>(0813662)</a:t>
            </a:r>
          </a:p>
          <a:p>
            <a:pPr>
              <a:lnSpc>
                <a:spcPct val="150000"/>
              </a:lnSpc>
            </a:pPr>
            <a:r>
              <a:rPr lang="en-US" sz="2000" b="1" dirty="0">
                <a:solidFill>
                  <a:schemeClr val="tx1"/>
                </a:solidFill>
                <a:latin typeface="Bahnschrift" panose="020B0502040204020203" pitchFamily="34" charset="0"/>
              </a:rPr>
              <a:t>Bhumit Navadiya </a:t>
            </a:r>
            <a:r>
              <a:rPr lang="en-US" sz="2000" dirty="0">
                <a:solidFill>
                  <a:schemeClr val="tx1"/>
                </a:solidFill>
                <a:latin typeface="Bahnschrift" panose="020B0502040204020203" pitchFamily="34" charset="0"/>
              </a:rPr>
              <a:t>(0812548)</a:t>
            </a:r>
          </a:p>
          <a:p>
            <a:pPr>
              <a:lnSpc>
                <a:spcPct val="150000"/>
              </a:lnSpc>
            </a:pPr>
            <a:r>
              <a:rPr lang="en-US" sz="2000" b="1" dirty="0">
                <a:solidFill>
                  <a:schemeClr val="tx1"/>
                </a:solidFill>
                <a:latin typeface="Bahnschrift" panose="020B0502040204020203" pitchFamily="34" charset="0"/>
              </a:rPr>
              <a:t>Arbaz Shaikh </a:t>
            </a:r>
            <a:r>
              <a:rPr lang="en-US" sz="2000" dirty="0">
                <a:solidFill>
                  <a:schemeClr val="tx1"/>
                </a:solidFill>
                <a:latin typeface="Bahnschrift" panose="020B0502040204020203" pitchFamily="34" charset="0"/>
              </a:rPr>
              <a:t>(0823127)</a:t>
            </a:r>
          </a:p>
          <a:p>
            <a:pPr>
              <a:lnSpc>
                <a:spcPct val="150000"/>
              </a:lnSpc>
            </a:pPr>
            <a:r>
              <a:rPr lang="en-US" sz="2000" b="1" dirty="0">
                <a:solidFill>
                  <a:schemeClr val="tx1"/>
                </a:solidFill>
                <a:latin typeface="Bahnschrift" panose="020B0502040204020203" pitchFamily="34" charset="0"/>
              </a:rPr>
              <a:t>Felix Saji </a:t>
            </a:r>
            <a:r>
              <a:rPr lang="en-US" sz="2000" dirty="0">
                <a:solidFill>
                  <a:schemeClr val="tx1"/>
                </a:solidFill>
                <a:latin typeface="Bahnschrift" panose="020B0502040204020203" pitchFamily="34" charset="0"/>
              </a:rPr>
              <a:t>(0803791)</a:t>
            </a:r>
          </a:p>
        </p:txBody>
      </p:sp>
      <p:sp>
        <p:nvSpPr>
          <p:cNvPr id="34" name="Rectangle: Rounded Corners 33">
            <a:extLst>
              <a:ext uri="{FF2B5EF4-FFF2-40B4-BE49-F238E27FC236}">
                <a16:creationId xmlns:a16="http://schemas.microsoft.com/office/drawing/2014/main" id="{AA456C21-CF47-4F52-B5EC-9961C071FDFE}"/>
              </a:ext>
            </a:extLst>
          </p:cNvPr>
          <p:cNvSpPr/>
          <p:nvPr/>
        </p:nvSpPr>
        <p:spPr>
          <a:xfrm>
            <a:off x="-294504" y="962235"/>
            <a:ext cx="5267324" cy="1225494"/>
          </a:xfrm>
          <a:prstGeom prst="roundRect">
            <a:avLst/>
          </a:prstGeom>
          <a:solidFill>
            <a:srgbClr val="64E4B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E0DFA199-25E8-45C1-8FF7-AEC32410F109}"/>
              </a:ext>
            </a:extLst>
          </p:cNvPr>
          <p:cNvSpPr txBox="1"/>
          <p:nvPr/>
        </p:nvSpPr>
        <p:spPr>
          <a:xfrm>
            <a:off x="878021" y="962234"/>
            <a:ext cx="2739853" cy="1015663"/>
          </a:xfrm>
          <a:prstGeom prst="rect">
            <a:avLst/>
          </a:prstGeom>
          <a:noFill/>
        </p:spPr>
        <p:txBody>
          <a:bodyPr wrap="none" rtlCol="0">
            <a:spAutoFit/>
          </a:bodyPr>
          <a:lstStyle/>
          <a:p>
            <a:r>
              <a:rPr lang="en-IN" sz="6000" dirty="0">
                <a:solidFill>
                  <a:schemeClr val="tx1">
                    <a:lumMod val="95000"/>
                    <a:lumOff val="5000"/>
                  </a:schemeClr>
                </a:solidFill>
                <a:latin typeface="Bahnschrift" panose="020B0502040204020203" pitchFamily="34" charset="0"/>
                <a:cs typeface="Poppins" panose="00000500000000000000" pitchFamily="50" charset="0"/>
              </a:rPr>
              <a:t>Group 1</a:t>
            </a:r>
          </a:p>
        </p:txBody>
      </p:sp>
      <p:sp>
        <p:nvSpPr>
          <p:cNvPr id="4" name="TextBox 3">
            <a:extLst>
              <a:ext uri="{FF2B5EF4-FFF2-40B4-BE49-F238E27FC236}">
                <a16:creationId xmlns:a16="http://schemas.microsoft.com/office/drawing/2014/main" id="{8CD3C6D5-AB5E-4587-B412-CF244ED12D0F}"/>
              </a:ext>
            </a:extLst>
          </p:cNvPr>
          <p:cNvSpPr txBox="1"/>
          <p:nvPr/>
        </p:nvSpPr>
        <p:spPr>
          <a:xfrm>
            <a:off x="6373908" y="2385483"/>
            <a:ext cx="5163671" cy="1464231"/>
          </a:xfrm>
          <a:prstGeom prst="roundRect">
            <a:avLst/>
          </a:prstGeom>
          <a:solidFill>
            <a:srgbClr val="DDDDDD"/>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dirty="0">
                <a:latin typeface="Bahnschrift" panose="020B0502040204020203" pitchFamily="34" charset="0"/>
              </a:rPr>
              <a:t>Student Behavior Analysis</a:t>
            </a:r>
            <a:endParaRPr lang="en-IN" sz="4000" dirty="0">
              <a:latin typeface="Bahnschrift" panose="020B0502040204020203" pitchFamily="34" charset="0"/>
            </a:endParaRPr>
          </a:p>
        </p:txBody>
      </p:sp>
      <p:sp>
        <p:nvSpPr>
          <p:cNvPr id="6" name="TextBox 5">
            <a:extLst>
              <a:ext uri="{FF2B5EF4-FFF2-40B4-BE49-F238E27FC236}">
                <a16:creationId xmlns:a16="http://schemas.microsoft.com/office/drawing/2014/main" id="{4255BA65-A4F1-52E4-0877-ACBAC06F77D1}"/>
              </a:ext>
            </a:extLst>
          </p:cNvPr>
          <p:cNvSpPr txBox="1"/>
          <p:nvPr/>
        </p:nvSpPr>
        <p:spPr>
          <a:xfrm>
            <a:off x="855596" y="3238690"/>
            <a:ext cx="4411728" cy="408623"/>
          </a:xfrm>
          <a:prstGeom prst="roundRect">
            <a:avLst/>
          </a:prstGeom>
          <a:solidFill>
            <a:srgbClr val="64E4B9"/>
          </a:solidFill>
          <a:ln w="38100">
            <a:noFill/>
          </a:ln>
        </p:spPr>
        <p:txBody>
          <a:bodyPr wrap="square" rtlCol="0">
            <a:spAutoFit/>
          </a:bodyPr>
          <a:lstStyle/>
          <a:p>
            <a:pPr algn="ctr"/>
            <a:r>
              <a:rPr lang="en-US" dirty="0"/>
              <a:t>Project </a:t>
            </a:r>
            <a:r>
              <a:rPr lang="en-IN" dirty="0"/>
              <a:t>Management Analysis</a:t>
            </a:r>
            <a:endParaRPr lang="en-US" dirty="0"/>
          </a:p>
        </p:txBody>
      </p:sp>
    </p:spTree>
    <p:extLst>
      <p:ext uri="{BB962C8B-B14F-4D97-AF65-F5344CB8AC3E}">
        <p14:creationId xmlns:p14="http://schemas.microsoft.com/office/powerpoint/2010/main" val="887839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138">
            <a:extLst>
              <a:ext uri="{FF2B5EF4-FFF2-40B4-BE49-F238E27FC236}">
                <a16:creationId xmlns:a16="http://schemas.microsoft.com/office/drawing/2014/main" id="{4039F263-FCCC-0660-F70A-9D68762FBE9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16729" r="129"/>
          <a:stretch/>
        </p:blipFill>
        <p:spPr>
          <a:xfrm>
            <a:off x="-1" y="-11284"/>
            <a:ext cx="5105881" cy="6858000"/>
          </a:xfrm>
          <a:prstGeom prst="rect">
            <a:avLst/>
          </a:prstGeom>
        </p:spPr>
      </p:pic>
      <p:pic>
        <p:nvPicPr>
          <p:cNvPr id="46" name="Graphic 45" descr="Chevron arrows with solid fill">
            <a:extLst>
              <a:ext uri="{FF2B5EF4-FFF2-40B4-BE49-F238E27FC236}">
                <a16:creationId xmlns:a16="http://schemas.microsoft.com/office/drawing/2014/main" id="{2C41540F-E677-4A87-A144-B32980E290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76957" y="763544"/>
            <a:ext cx="852715" cy="852715"/>
          </a:xfrm>
          <a:prstGeom prst="rect">
            <a:avLst/>
          </a:prstGeom>
        </p:spPr>
      </p:pic>
      <p:sp>
        <p:nvSpPr>
          <p:cNvPr id="4" name="Rectangle: Rounded Corners 3">
            <a:extLst>
              <a:ext uri="{FF2B5EF4-FFF2-40B4-BE49-F238E27FC236}">
                <a16:creationId xmlns:a16="http://schemas.microsoft.com/office/drawing/2014/main" id="{22C0E3EB-7D47-CA47-03DA-255C6BEF7BD1}"/>
              </a:ext>
            </a:extLst>
          </p:cNvPr>
          <p:cNvSpPr/>
          <p:nvPr/>
        </p:nvSpPr>
        <p:spPr>
          <a:xfrm>
            <a:off x="4421491" y="111640"/>
            <a:ext cx="3020709" cy="65190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0D0285F-C6DE-D1DB-1D02-C89E66EE5CBC}"/>
              </a:ext>
            </a:extLst>
          </p:cNvPr>
          <p:cNvSpPr txBox="1"/>
          <p:nvPr/>
        </p:nvSpPr>
        <p:spPr>
          <a:xfrm>
            <a:off x="4902568" y="145202"/>
            <a:ext cx="1227093" cy="584775"/>
          </a:xfrm>
          <a:prstGeom prst="rect">
            <a:avLst/>
          </a:prstGeom>
          <a:noFill/>
        </p:spPr>
        <p:txBody>
          <a:bodyPr wrap="square" rtlCol="0">
            <a:spAutoFit/>
          </a:bodyPr>
          <a:lstStyle/>
          <a:p>
            <a:pPr algn="ctr"/>
            <a:r>
              <a:rPr lang="en-IN" sz="3200" dirty="0">
                <a:solidFill>
                  <a:schemeClr val="tx1">
                    <a:lumMod val="95000"/>
                    <a:lumOff val="5000"/>
                  </a:schemeClr>
                </a:solidFill>
                <a:latin typeface="Bahnschrift" panose="020B0502040204020203" pitchFamily="34" charset="0"/>
                <a:cs typeface="Poppins" panose="00000500000000000000" pitchFamily="50" charset="0"/>
              </a:rPr>
              <a:t>Cost</a:t>
            </a:r>
          </a:p>
        </p:txBody>
      </p:sp>
      <p:pic>
        <p:nvPicPr>
          <p:cNvPr id="10" name="Graphic 9" descr="Money outline">
            <a:extLst>
              <a:ext uri="{FF2B5EF4-FFF2-40B4-BE49-F238E27FC236}">
                <a16:creationId xmlns:a16="http://schemas.microsoft.com/office/drawing/2014/main" id="{FD13AB2D-53D8-A8EA-9385-420A74F732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29548" y="7829"/>
            <a:ext cx="755715" cy="755715"/>
          </a:xfrm>
          <a:prstGeom prst="rect">
            <a:avLst/>
          </a:prstGeom>
        </p:spPr>
      </p:pic>
      <p:pic>
        <p:nvPicPr>
          <p:cNvPr id="12" name="Graphic 11" descr="Money outline">
            <a:extLst>
              <a:ext uri="{FF2B5EF4-FFF2-40B4-BE49-F238E27FC236}">
                <a16:creationId xmlns:a16="http://schemas.microsoft.com/office/drawing/2014/main" id="{27B3AE74-95A4-9F8F-D6B5-4E570D8926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637581" flipV="1">
            <a:off x="7947816" y="1949021"/>
            <a:ext cx="5744385" cy="5744385"/>
          </a:xfrm>
          <a:prstGeom prst="rect">
            <a:avLst/>
          </a:prstGeom>
        </p:spPr>
      </p:pic>
      <p:pic>
        <p:nvPicPr>
          <p:cNvPr id="6" name="Picture 5">
            <a:extLst>
              <a:ext uri="{FF2B5EF4-FFF2-40B4-BE49-F238E27FC236}">
                <a16:creationId xmlns:a16="http://schemas.microsoft.com/office/drawing/2014/main" id="{BD0C5718-EBD8-4518-B121-35B611EF617E}"/>
              </a:ext>
            </a:extLst>
          </p:cNvPr>
          <p:cNvPicPr>
            <a:picLocks noChangeAspect="1"/>
          </p:cNvPicPr>
          <p:nvPr/>
        </p:nvPicPr>
        <p:blipFill>
          <a:blip r:embed="rId9"/>
          <a:stretch>
            <a:fillRect/>
          </a:stretch>
        </p:blipFill>
        <p:spPr>
          <a:xfrm>
            <a:off x="1029671" y="944455"/>
            <a:ext cx="9647293" cy="5721350"/>
          </a:xfrm>
          <a:prstGeom prst="rect">
            <a:avLst/>
          </a:prstGeom>
          <a:solidFill>
            <a:schemeClr val="bg1"/>
          </a:solidFill>
          <a:ln w="28575">
            <a:solidFill>
              <a:srgbClr val="64E4B9"/>
            </a:solidFill>
          </a:ln>
        </p:spPr>
      </p:pic>
    </p:spTree>
    <p:extLst>
      <p:ext uri="{BB962C8B-B14F-4D97-AF65-F5344CB8AC3E}">
        <p14:creationId xmlns:p14="http://schemas.microsoft.com/office/powerpoint/2010/main" val="1519011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long path leading to a mountain&#10;&#10;Description automatically generated">
            <a:extLst>
              <a:ext uri="{FF2B5EF4-FFF2-40B4-BE49-F238E27FC236}">
                <a16:creationId xmlns:a16="http://schemas.microsoft.com/office/drawing/2014/main" id="{F13C2279-32E1-056C-85B0-0A8A57ED0C0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338343" y="0"/>
            <a:ext cx="6898047" cy="6898047"/>
          </a:xfrm>
          <a:prstGeom prst="rect">
            <a:avLst/>
          </a:prstGeom>
        </p:spPr>
      </p:pic>
      <p:sp>
        <p:nvSpPr>
          <p:cNvPr id="9" name="Rectangle 8">
            <a:extLst>
              <a:ext uri="{FF2B5EF4-FFF2-40B4-BE49-F238E27FC236}">
                <a16:creationId xmlns:a16="http://schemas.microsoft.com/office/drawing/2014/main" id="{EA368944-6B7C-4A72-B3BA-D9114E027618}"/>
              </a:ext>
            </a:extLst>
          </p:cNvPr>
          <p:cNvSpPr/>
          <p:nvPr/>
        </p:nvSpPr>
        <p:spPr>
          <a:xfrm>
            <a:off x="-30738" y="0"/>
            <a:ext cx="7248268" cy="68692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endParaRPr>
          </a:p>
        </p:txBody>
      </p:sp>
      <p:pic>
        <p:nvPicPr>
          <p:cNvPr id="41" name="Graphic 40" descr="Chevron arrows with solid fill">
            <a:extLst>
              <a:ext uri="{FF2B5EF4-FFF2-40B4-BE49-F238E27FC236}">
                <a16:creationId xmlns:a16="http://schemas.microsoft.com/office/drawing/2014/main" id="{814CEA5B-FC4F-45B4-B828-9E470D3909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169541" y="2663942"/>
            <a:ext cx="852715" cy="852715"/>
          </a:xfrm>
          <a:prstGeom prst="rect">
            <a:avLst/>
          </a:prstGeom>
        </p:spPr>
      </p:pic>
      <p:sp>
        <p:nvSpPr>
          <p:cNvPr id="29" name="Rectangle: Rounded Corners 28">
            <a:extLst>
              <a:ext uri="{FF2B5EF4-FFF2-40B4-BE49-F238E27FC236}">
                <a16:creationId xmlns:a16="http://schemas.microsoft.com/office/drawing/2014/main" id="{5500E1A6-0D09-3D0D-BC77-9EBE5DF04FC6}"/>
              </a:ext>
            </a:extLst>
          </p:cNvPr>
          <p:cNvSpPr/>
          <p:nvPr/>
        </p:nvSpPr>
        <p:spPr>
          <a:xfrm>
            <a:off x="7494037" y="1584459"/>
            <a:ext cx="6219527" cy="1028171"/>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600" dirty="0">
              <a:solidFill>
                <a:schemeClr val="tx1"/>
              </a:solidFill>
              <a:latin typeface="Fraunces 9pt" pitchFamily="2" charset="0"/>
            </a:endParaRPr>
          </a:p>
        </p:txBody>
      </p:sp>
      <p:sp>
        <p:nvSpPr>
          <p:cNvPr id="16" name="Rectangle: Rounded Corners 15">
            <a:extLst>
              <a:ext uri="{FF2B5EF4-FFF2-40B4-BE49-F238E27FC236}">
                <a16:creationId xmlns:a16="http://schemas.microsoft.com/office/drawing/2014/main" id="{ACBE67A5-1FBF-446A-96B8-1BFDF82CC2C1}"/>
              </a:ext>
            </a:extLst>
          </p:cNvPr>
          <p:cNvSpPr/>
          <p:nvPr/>
        </p:nvSpPr>
        <p:spPr>
          <a:xfrm>
            <a:off x="7248268" y="1263247"/>
            <a:ext cx="6219527" cy="1028171"/>
          </a:xfrm>
          <a:prstGeom prst="roundRect">
            <a:avLst/>
          </a:prstGeom>
          <a:solidFill>
            <a:srgbClr val="DDDD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latin typeface="Bahnschrift" panose="020B0502040204020203" pitchFamily="34" charset="0"/>
              </a:rPr>
              <a:t>	</a:t>
            </a:r>
            <a:r>
              <a:rPr lang="en-US" sz="2800" dirty="0">
                <a:solidFill>
                  <a:schemeClr val="tx1"/>
                </a:solidFill>
                <a:latin typeface="Bahnschrift" panose="020B0502040204020203" pitchFamily="34" charset="0"/>
              </a:rPr>
              <a:t>PLANNING</a:t>
            </a:r>
            <a:endParaRPr lang="en-IN" sz="2800" dirty="0">
              <a:solidFill>
                <a:schemeClr val="tx1"/>
              </a:solidFill>
              <a:latin typeface="Bahnschrift" panose="020B0502040204020203" pitchFamily="34" charset="0"/>
            </a:endParaRPr>
          </a:p>
        </p:txBody>
      </p:sp>
      <p:sp>
        <p:nvSpPr>
          <p:cNvPr id="120" name="TextBox 119">
            <a:extLst>
              <a:ext uri="{FF2B5EF4-FFF2-40B4-BE49-F238E27FC236}">
                <a16:creationId xmlns:a16="http://schemas.microsoft.com/office/drawing/2014/main" id="{6EAE392A-9372-1082-6C35-1511E07FFF5D}"/>
              </a:ext>
            </a:extLst>
          </p:cNvPr>
          <p:cNvSpPr txBox="1"/>
          <p:nvPr/>
        </p:nvSpPr>
        <p:spPr>
          <a:xfrm>
            <a:off x="7872916" y="3600939"/>
            <a:ext cx="3917482" cy="2308324"/>
          </a:xfrm>
          <a:prstGeom prst="rect">
            <a:avLst/>
          </a:prstGeom>
          <a:solidFill>
            <a:schemeClr val="bg1"/>
          </a:solidFill>
          <a:ln w="28575" cap="flat" cmpd="sng" algn="ctr">
            <a:solidFill>
              <a:srgbClr val="64E4B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b="0" i="0" dirty="0">
                <a:solidFill>
                  <a:srgbClr val="101423"/>
                </a:solidFill>
                <a:effectLst/>
              </a:rPr>
              <a:t>The total duration of the project is 8 months starting from September 19</a:t>
            </a:r>
            <a:r>
              <a:rPr lang="en-US" b="0" i="0" baseline="30000" dirty="0">
                <a:solidFill>
                  <a:srgbClr val="101423"/>
                </a:solidFill>
                <a:effectLst/>
              </a:rPr>
              <a:t>th</a:t>
            </a:r>
            <a:r>
              <a:rPr lang="en-US" b="0" i="0" dirty="0">
                <a:solidFill>
                  <a:srgbClr val="101423"/>
                </a:solidFill>
                <a:effectLst/>
              </a:rPr>
              <a:t>, 2023 to April 15</a:t>
            </a:r>
            <a:r>
              <a:rPr lang="en-US" b="0" i="0" baseline="30000" dirty="0">
                <a:solidFill>
                  <a:srgbClr val="101423"/>
                </a:solidFill>
                <a:effectLst/>
              </a:rPr>
              <a:t>th</a:t>
            </a:r>
            <a:r>
              <a:rPr lang="en-US" b="0" i="0" dirty="0">
                <a:solidFill>
                  <a:srgbClr val="101423"/>
                </a:solidFill>
                <a:effectLst/>
              </a:rPr>
              <a:t>, 2024. However, in the first 4 months of the project, we will collect the data and will perform basic EDA and in the next 4 months, we wil</a:t>
            </a:r>
            <a:r>
              <a:rPr lang="en-US" dirty="0">
                <a:solidFill>
                  <a:srgbClr val="101423"/>
                </a:solidFill>
              </a:rPr>
              <a:t>l be building data pipeline and do the further analysis and visualization.</a:t>
            </a:r>
            <a:endParaRPr lang="en-IN" dirty="0"/>
          </a:p>
        </p:txBody>
      </p:sp>
      <p:pic>
        <p:nvPicPr>
          <p:cNvPr id="6" name="Graphic 5" descr="Hourglass 60% with solid fill">
            <a:extLst>
              <a:ext uri="{FF2B5EF4-FFF2-40B4-BE49-F238E27FC236}">
                <a16:creationId xmlns:a16="http://schemas.microsoft.com/office/drawing/2014/main" id="{CA74A6A6-87D8-EC36-0687-DBE2F40ED9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361274">
            <a:off x="-1424786" y="824784"/>
            <a:ext cx="6824592" cy="6824592"/>
          </a:xfrm>
          <a:prstGeom prst="rect">
            <a:avLst/>
          </a:prstGeom>
        </p:spPr>
      </p:pic>
      <p:sp>
        <p:nvSpPr>
          <p:cNvPr id="8" name="Rectangle: Rounded Corners 7">
            <a:extLst>
              <a:ext uri="{FF2B5EF4-FFF2-40B4-BE49-F238E27FC236}">
                <a16:creationId xmlns:a16="http://schemas.microsoft.com/office/drawing/2014/main" id="{CEFB539F-30E6-493D-9240-9E3E942F3378}"/>
              </a:ext>
            </a:extLst>
          </p:cNvPr>
          <p:cNvSpPr/>
          <p:nvPr/>
        </p:nvSpPr>
        <p:spPr>
          <a:xfrm>
            <a:off x="-276508" y="171804"/>
            <a:ext cx="6622305" cy="122549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A5D3707B-4F6A-4C4C-B265-35F3D48FBB32}"/>
              </a:ext>
            </a:extLst>
          </p:cNvPr>
          <p:cNvSpPr txBox="1"/>
          <p:nvPr/>
        </p:nvSpPr>
        <p:spPr>
          <a:xfrm>
            <a:off x="391964" y="287063"/>
            <a:ext cx="3922869" cy="1015663"/>
          </a:xfrm>
          <a:prstGeom prst="rect">
            <a:avLst/>
          </a:prstGeom>
          <a:noFill/>
        </p:spPr>
        <p:txBody>
          <a:bodyPr wrap="none" rtlCol="0">
            <a:spAutoFit/>
          </a:bodyPr>
          <a:lstStyle/>
          <a:p>
            <a:pPr algn="ctr"/>
            <a:r>
              <a:rPr lang="en-US" sz="6000" dirty="0">
                <a:solidFill>
                  <a:schemeClr val="tx1">
                    <a:lumMod val="95000"/>
                    <a:lumOff val="5000"/>
                  </a:schemeClr>
                </a:solidFill>
                <a:latin typeface="Bahnschrift" panose="020B0502040204020203" pitchFamily="34" charset="0"/>
                <a:cs typeface="Poppins" panose="00000500000000000000" pitchFamily="50" charset="0"/>
              </a:rPr>
              <a:t>Milestones</a:t>
            </a:r>
            <a:endParaRPr lang="en-IN" sz="6000" dirty="0">
              <a:solidFill>
                <a:schemeClr val="tx1">
                  <a:lumMod val="95000"/>
                  <a:lumOff val="5000"/>
                </a:schemeClr>
              </a:solidFill>
              <a:latin typeface="Fraunces 9pt" pitchFamily="2" charset="0"/>
              <a:cs typeface="Poppins" panose="00000500000000000000" pitchFamily="50" charset="0"/>
            </a:endParaRPr>
          </a:p>
        </p:txBody>
      </p:sp>
      <p:sp>
        <p:nvSpPr>
          <p:cNvPr id="69" name="Rectangle: Rounded Corners 68">
            <a:extLst>
              <a:ext uri="{FF2B5EF4-FFF2-40B4-BE49-F238E27FC236}">
                <a16:creationId xmlns:a16="http://schemas.microsoft.com/office/drawing/2014/main" id="{9358B9C0-D89B-D221-0420-6CC52EA0746E}"/>
              </a:ext>
            </a:extLst>
          </p:cNvPr>
          <p:cNvSpPr/>
          <p:nvPr/>
        </p:nvSpPr>
        <p:spPr>
          <a:xfrm>
            <a:off x="1021638" y="1612560"/>
            <a:ext cx="2382997" cy="544146"/>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Prepare survey questions</a:t>
            </a:r>
            <a:endParaRPr lang="en-IN" sz="1600" dirty="0">
              <a:solidFill>
                <a:schemeClr val="tx1"/>
              </a:solidFill>
            </a:endParaRPr>
          </a:p>
        </p:txBody>
      </p:sp>
      <p:sp>
        <p:nvSpPr>
          <p:cNvPr id="70" name="Rectangle: Rounded Corners 69">
            <a:extLst>
              <a:ext uri="{FF2B5EF4-FFF2-40B4-BE49-F238E27FC236}">
                <a16:creationId xmlns:a16="http://schemas.microsoft.com/office/drawing/2014/main" id="{BCB6D6CC-35EB-9D79-19FC-7867629C8325}"/>
              </a:ext>
            </a:extLst>
          </p:cNvPr>
          <p:cNvSpPr/>
          <p:nvPr/>
        </p:nvSpPr>
        <p:spPr>
          <a:xfrm>
            <a:off x="1560670" y="2306865"/>
            <a:ext cx="2382996" cy="544146"/>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Develop the survey</a:t>
            </a:r>
            <a:endParaRPr lang="en-IN" sz="1600" dirty="0">
              <a:solidFill>
                <a:schemeClr val="tx1"/>
              </a:solidFill>
            </a:endParaRPr>
          </a:p>
        </p:txBody>
      </p:sp>
      <p:sp>
        <p:nvSpPr>
          <p:cNvPr id="71" name="Rectangle: Rounded Corners 70">
            <a:extLst>
              <a:ext uri="{FF2B5EF4-FFF2-40B4-BE49-F238E27FC236}">
                <a16:creationId xmlns:a16="http://schemas.microsoft.com/office/drawing/2014/main" id="{ABC8A701-C93B-78A6-3ECF-F67CA0AC9BEE}"/>
              </a:ext>
            </a:extLst>
          </p:cNvPr>
          <p:cNvSpPr/>
          <p:nvPr/>
        </p:nvSpPr>
        <p:spPr>
          <a:xfrm>
            <a:off x="2046971" y="2999900"/>
            <a:ext cx="2382176" cy="544146"/>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Launch the survey</a:t>
            </a:r>
            <a:endParaRPr lang="en-IN" sz="1600" dirty="0">
              <a:solidFill>
                <a:schemeClr val="tx1"/>
              </a:solidFill>
            </a:endParaRPr>
          </a:p>
        </p:txBody>
      </p:sp>
      <p:sp>
        <p:nvSpPr>
          <p:cNvPr id="72" name="Rectangle: Rounded Corners 71">
            <a:extLst>
              <a:ext uri="{FF2B5EF4-FFF2-40B4-BE49-F238E27FC236}">
                <a16:creationId xmlns:a16="http://schemas.microsoft.com/office/drawing/2014/main" id="{DE67F2E5-4ACE-5666-97DC-4C77AEB72FD4}"/>
              </a:ext>
            </a:extLst>
          </p:cNvPr>
          <p:cNvSpPr/>
          <p:nvPr/>
        </p:nvSpPr>
        <p:spPr>
          <a:xfrm>
            <a:off x="2441963" y="3692935"/>
            <a:ext cx="2382176" cy="544146"/>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Prepare and distribute flyers</a:t>
            </a:r>
            <a:endParaRPr lang="en-IN" sz="1600" dirty="0">
              <a:solidFill>
                <a:schemeClr val="tx1"/>
              </a:solidFill>
            </a:endParaRPr>
          </a:p>
        </p:txBody>
      </p:sp>
      <p:sp>
        <p:nvSpPr>
          <p:cNvPr id="73" name="Rectangle: Rounded Corners 72">
            <a:extLst>
              <a:ext uri="{FF2B5EF4-FFF2-40B4-BE49-F238E27FC236}">
                <a16:creationId xmlns:a16="http://schemas.microsoft.com/office/drawing/2014/main" id="{0EC6EA9B-DBCA-26F3-DF17-B20069F1B648}"/>
              </a:ext>
            </a:extLst>
          </p:cNvPr>
          <p:cNvSpPr/>
          <p:nvPr/>
        </p:nvSpPr>
        <p:spPr>
          <a:xfrm>
            <a:off x="2893921" y="4374676"/>
            <a:ext cx="2382176" cy="544146"/>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prstClr val="black"/>
                </a:solidFill>
              </a:rPr>
              <a:t>Monitor responses</a:t>
            </a:r>
            <a:endParaRPr lang="en-IN" sz="1600" dirty="0">
              <a:solidFill>
                <a:prstClr val="black"/>
              </a:solidFill>
            </a:endParaRPr>
          </a:p>
        </p:txBody>
      </p:sp>
      <p:sp>
        <p:nvSpPr>
          <p:cNvPr id="74" name="Rectangle: Rounded Corners 73">
            <a:extLst>
              <a:ext uri="{FF2B5EF4-FFF2-40B4-BE49-F238E27FC236}">
                <a16:creationId xmlns:a16="http://schemas.microsoft.com/office/drawing/2014/main" id="{BFEFB7FF-AD6C-7D43-8763-B9C72AE2FD90}"/>
              </a:ext>
            </a:extLst>
          </p:cNvPr>
          <p:cNvSpPr/>
          <p:nvPr/>
        </p:nvSpPr>
        <p:spPr>
          <a:xfrm>
            <a:off x="3574964" y="5077834"/>
            <a:ext cx="2357012" cy="544146"/>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Analyze data</a:t>
            </a:r>
            <a:endParaRPr lang="en-IN" sz="1600" dirty="0">
              <a:solidFill>
                <a:schemeClr val="tx1"/>
              </a:solidFill>
            </a:endParaRPr>
          </a:p>
        </p:txBody>
      </p:sp>
      <p:sp>
        <p:nvSpPr>
          <p:cNvPr id="75" name="Rectangle: Rounded Corners 74">
            <a:extLst>
              <a:ext uri="{FF2B5EF4-FFF2-40B4-BE49-F238E27FC236}">
                <a16:creationId xmlns:a16="http://schemas.microsoft.com/office/drawing/2014/main" id="{434829CD-E360-EE80-AB03-43B3C62B9D6E}"/>
              </a:ext>
            </a:extLst>
          </p:cNvPr>
          <p:cNvSpPr/>
          <p:nvPr/>
        </p:nvSpPr>
        <p:spPr>
          <a:xfrm>
            <a:off x="4201135" y="5770869"/>
            <a:ext cx="2382176" cy="544146"/>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Summarize key findings</a:t>
            </a:r>
            <a:endParaRPr lang="en-IN" sz="1600" dirty="0">
              <a:solidFill>
                <a:schemeClr val="tx1"/>
              </a:solidFill>
            </a:endParaRPr>
          </a:p>
        </p:txBody>
      </p:sp>
      <p:cxnSp>
        <p:nvCxnSpPr>
          <p:cNvPr id="77" name="Straight Connector 76">
            <a:extLst>
              <a:ext uri="{FF2B5EF4-FFF2-40B4-BE49-F238E27FC236}">
                <a16:creationId xmlns:a16="http://schemas.microsoft.com/office/drawing/2014/main" id="{2074E2D0-24E7-07EB-B853-A9B471D3E2F6}"/>
              </a:ext>
            </a:extLst>
          </p:cNvPr>
          <p:cNvCxnSpPr>
            <a:cxnSpLocks/>
          </p:cNvCxnSpPr>
          <p:nvPr/>
        </p:nvCxnSpPr>
        <p:spPr>
          <a:xfrm>
            <a:off x="452582" y="1397298"/>
            <a:ext cx="0" cy="4873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3EE4707-6667-53A8-84BA-8EBFF6DE0B3E}"/>
              </a:ext>
            </a:extLst>
          </p:cNvPr>
          <p:cNvCxnSpPr>
            <a:cxnSpLocks/>
            <a:stCxn id="69" idx="1"/>
          </p:cNvCxnSpPr>
          <p:nvPr/>
        </p:nvCxnSpPr>
        <p:spPr>
          <a:xfrm flipH="1">
            <a:off x="452582" y="1884633"/>
            <a:ext cx="5690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87A5D0D-C5C1-BE04-1A28-496516DD150B}"/>
              </a:ext>
            </a:extLst>
          </p:cNvPr>
          <p:cNvCxnSpPr>
            <a:cxnSpLocks/>
            <a:stCxn id="70" idx="1"/>
          </p:cNvCxnSpPr>
          <p:nvPr/>
        </p:nvCxnSpPr>
        <p:spPr>
          <a:xfrm flipH="1">
            <a:off x="736957" y="2578938"/>
            <a:ext cx="8237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7C10ACE-6A4F-2C8A-4FF2-5D67588DBF2F}"/>
              </a:ext>
            </a:extLst>
          </p:cNvPr>
          <p:cNvCxnSpPr>
            <a:cxnSpLocks/>
            <a:stCxn id="71" idx="1"/>
          </p:cNvCxnSpPr>
          <p:nvPr/>
        </p:nvCxnSpPr>
        <p:spPr>
          <a:xfrm flipH="1">
            <a:off x="1228725" y="3271973"/>
            <a:ext cx="8182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5C39A02-9580-A67D-AB17-4F49118ADC7C}"/>
              </a:ext>
            </a:extLst>
          </p:cNvPr>
          <p:cNvCxnSpPr>
            <a:cxnSpLocks/>
            <a:stCxn id="72" idx="1"/>
          </p:cNvCxnSpPr>
          <p:nvPr/>
        </p:nvCxnSpPr>
        <p:spPr>
          <a:xfrm flipH="1">
            <a:off x="1664697" y="3965008"/>
            <a:ext cx="7772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38CAD5F-9236-728B-EC00-794F230A1036}"/>
              </a:ext>
            </a:extLst>
          </p:cNvPr>
          <p:cNvCxnSpPr>
            <a:cxnSpLocks/>
            <a:stCxn id="73" idx="1"/>
          </p:cNvCxnSpPr>
          <p:nvPr/>
        </p:nvCxnSpPr>
        <p:spPr>
          <a:xfrm flipH="1">
            <a:off x="2046971" y="4646749"/>
            <a:ext cx="846950" cy="112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8D3893-C9C0-7C62-40B4-F525834E718C}"/>
              </a:ext>
            </a:extLst>
          </p:cNvPr>
          <p:cNvCxnSpPr>
            <a:cxnSpLocks/>
            <a:stCxn id="74" idx="1"/>
          </p:cNvCxnSpPr>
          <p:nvPr/>
        </p:nvCxnSpPr>
        <p:spPr>
          <a:xfrm flipH="1">
            <a:off x="2479569" y="5349907"/>
            <a:ext cx="109539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3C6E80F-0020-3C69-D906-E844178ADD9A}"/>
              </a:ext>
            </a:extLst>
          </p:cNvPr>
          <p:cNvCxnSpPr>
            <a:cxnSpLocks/>
            <a:stCxn id="75" idx="1"/>
          </p:cNvCxnSpPr>
          <p:nvPr/>
        </p:nvCxnSpPr>
        <p:spPr>
          <a:xfrm flipH="1">
            <a:off x="3022389" y="6042942"/>
            <a:ext cx="11787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phic 2" descr="Hourglass 60% with solid fill">
            <a:extLst>
              <a:ext uri="{FF2B5EF4-FFF2-40B4-BE49-F238E27FC236}">
                <a16:creationId xmlns:a16="http://schemas.microsoft.com/office/drawing/2014/main" id="{1020ECEF-5769-4822-0727-05E0F398D2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58803" y="378184"/>
            <a:ext cx="833420" cy="833420"/>
          </a:xfrm>
          <a:prstGeom prst="rect">
            <a:avLst/>
          </a:prstGeom>
        </p:spPr>
      </p:pic>
      <p:cxnSp>
        <p:nvCxnSpPr>
          <p:cNvPr id="12" name="Straight Connector 11">
            <a:extLst>
              <a:ext uri="{FF2B5EF4-FFF2-40B4-BE49-F238E27FC236}">
                <a16:creationId xmlns:a16="http://schemas.microsoft.com/office/drawing/2014/main" id="{9D1A7E09-3566-E568-E068-48DF6707A65A}"/>
              </a:ext>
            </a:extLst>
          </p:cNvPr>
          <p:cNvCxnSpPr>
            <a:cxnSpLocks/>
          </p:cNvCxnSpPr>
          <p:nvPr/>
        </p:nvCxnSpPr>
        <p:spPr>
          <a:xfrm>
            <a:off x="736957" y="1884633"/>
            <a:ext cx="0" cy="6943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3C47212-A87E-063F-C01F-B31B8381E1CF}"/>
              </a:ext>
            </a:extLst>
          </p:cNvPr>
          <p:cNvCxnSpPr/>
          <p:nvPr/>
        </p:nvCxnSpPr>
        <p:spPr>
          <a:xfrm flipV="1">
            <a:off x="1228725" y="2578938"/>
            <a:ext cx="0" cy="693035"/>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EC9F6BA-F7E4-F8D7-9B45-F60FC6F18552}"/>
              </a:ext>
            </a:extLst>
          </p:cNvPr>
          <p:cNvCxnSpPr/>
          <p:nvPr/>
        </p:nvCxnSpPr>
        <p:spPr>
          <a:xfrm flipV="1">
            <a:off x="1664697" y="3271973"/>
            <a:ext cx="0" cy="693035"/>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9C6D4AE-752C-2BFB-8637-73B336AB244C}"/>
              </a:ext>
            </a:extLst>
          </p:cNvPr>
          <p:cNvCxnSpPr/>
          <p:nvPr/>
        </p:nvCxnSpPr>
        <p:spPr>
          <a:xfrm flipV="1">
            <a:off x="2046971" y="3965008"/>
            <a:ext cx="0" cy="693035"/>
          </a:xfrm>
          <a:prstGeom prst="line">
            <a:avLst/>
          </a:prstGeom>
          <a:ln w="1905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D1AB0E00-4D1B-26D5-68CF-473A7B745AEB}"/>
              </a:ext>
            </a:extLst>
          </p:cNvPr>
          <p:cNvCxnSpPr/>
          <p:nvPr/>
        </p:nvCxnSpPr>
        <p:spPr>
          <a:xfrm flipV="1">
            <a:off x="2479569" y="4646749"/>
            <a:ext cx="0" cy="693035"/>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251D304-ED1E-D698-9EE7-BD98C787C4FE}"/>
              </a:ext>
            </a:extLst>
          </p:cNvPr>
          <p:cNvCxnSpPr/>
          <p:nvPr/>
        </p:nvCxnSpPr>
        <p:spPr>
          <a:xfrm flipV="1">
            <a:off x="3022389" y="5339784"/>
            <a:ext cx="0" cy="693035"/>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24989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028658-103D-481B-A926-7A6BE9BEA375}"/>
              </a:ext>
            </a:extLst>
          </p:cNvPr>
          <p:cNvSpPr/>
          <p:nvPr/>
        </p:nvSpPr>
        <p:spPr>
          <a:xfrm>
            <a:off x="0" y="1600201"/>
            <a:ext cx="12192000" cy="52577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506ECE21-B183-4D66-A9B4-136F2CB990D8}"/>
              </a:ext>
            </a:extLst>
          </p:cNvPr>
          <p:cNvSpPr/>
          <p:nvPr/>
        </p:nvSpPr>
        <p:spPr>
          <a:xfrm>
            <a:off x="4421491" y="111640"/>
            <a:ext cx="3020709" cy="65190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DA031BB-6137-41FF-8FDB-0C9A89BC7322}"/>
              </a:ext>
            </a:extLst>
          </p:cNvPr>
          <p:cNvSpPr txBox="1"/>
          <p:nvPr/>
        </p:nvSpPr>
        <p:spPr>
          <a:xfrm>
            <a:off x="4902568" y="145202"/>
            <a:ext cx="1227093" cy="584775"/>
          </a:xfrm>
          <a:prstGeom prst="rect">
            <a:avLst/>
          </a:prstGeom>
          <a:noFill/>
        </p:spPr>
        <p:txBody>
          <a:bodyPr wrap="square" rtlCol="0">
            <a:spAutoFit/>
          </a:bodyPr>
          <a:lstStyle/>
          <a:p>
            <a:pPr algn="ctr"/>
            <a:r>
              <a:rPr lang="en-IN" sz="3200" dirty="0">
                <a:solidFill>
                  <a:schemeClr val="tx1">
                    <a:lumMod val="95000"/>
                    <a:lumOff val="5000"/>
                  </a:schemeClr>
                </a:solidFill>
                <a:latin typeface="Bahnschrift" panose="020B0502040204020203" pitchFamily="34" charset="0"/>
                <a:cs typeface="Poppins" panose="00000500000000000000" pitchFamily="50" charset="0"/>
              </a:rPr>
              <a:t>WBS</a:t>
            </a:r>
          </a:p>
        </p:txBody>
      </p:sp>
      <p:pic>
        <p:nvPicPr>
          <p:cNvPr id="10" name="Graphic 9" descr="Hierarchy with solid fill">
            <a:extLst>
              <a:ext uri="{FF2B5EF4-FFF2-40B4-BE49-F238E27FC236}">
                <a16:creationId xmlns:a16="http://schemas.microsoft.com/office/drawing/2014/main" id="{DB56F958-0C6B-38D8-10A4-1094A3278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079235">
            <a:off x="-1858552" y="376696"/>
            <a:ext cx="6394861" cy="6394861"/>
          </a:xfrm>
          <a:prstGeom prst="rect">
            <a:avLst/>
          </a:prstGeom>
        </p:spPr>
      </p:pic>
      <p:pic>
        <p:nvPicPr>
          <p:cNvPr id="12" name="Picture 11">
            <a:extLst>
              <a:ext uri="{FF2B5EF4-FFF2-40B4-BE49-F238E27FC236}">
                <a16:creationId xmlns:a16="http://schemas.microsoft.com/office/drawing/2014/main" id="{F3BC1625-1948-01A6-DC89-594922920D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71" y="30891"/>
            <a:ext cx="817130" cy="817130"/>
          </a:xfrm>
          <a:prstGeom prst="rect">
            <a:avLst/>
          </a:prstGeom>
        </p:spPr>
      </p:pic>
      <p:pic>
        <p:nvPicPr>
          <p:cNvPr id="13" name="Graphic 12" descr="Hierarchy with solid fill">
            <a:extLst>
              <a:ext uri="{FF2B5EF4-FFF2-40B4-BE49-F238E27FC236}">
                <a16:creationId xmlns:a16="http://schemas.microsoft.com/office/drawing/2014/main" id="{6DD31D91-B347-54CD-5122-CB277B899D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74959" y="135021"/>
            <a:ext cx="604683" cy="604683"/>
          </a:xfrm>
          <a:prstGeom prst="rect">
            <a:avLst/>
          </a:prstGeom>
        </p:spPr>
      </p:pic>
      <p:graphicFrame>
        <p:nvGraphicFramePr>
          <p:cNvPr id="14" name="Diagram 13">
            <a:extLst>
              <a:ext uri="{FF2B5EF4-FFF2-40B4-BE49-F238E27FC236}">
                <a16:creationId xmlns:a16="http://schemas.microsoft.com/office/drawing/2014/main" id="{5CB6691C-1B6D-63A5-B27A-607CEA4B2830}"/>
              </a:ext>
            </a:extLst>
          </p:cNvPr>
          <p:cNvGraphicFramePr/>
          <p:nvPr>
            <p:extLst>
              <p:ext uri="{D42A27DB-BD31-4B8C-83A1-F6EECF244321}">
                <p14:modId xmlns:p14="http://schemas.microsoft.com/office/powerpoint/2010/main" val="943827367"/>
              </p:ext>
            </p:extLst>
          </p:nvPr>
        </p:nvGraphicFramePr>
        <p:xfrm>
          <a:off x="914401" y="907852"/>
          <a:ext cx="10264876" cy="56606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Oval 2">
            <a:extLst>
              <a:ext uri="{FF2B5EF4-FFF2-40B4-BE49-F238E27FC236}">
                <a16:creationId xmlns:a16="http://schemas.microsoft.com/office/drawing/2014/main" id="{2EA0AB51-46EC-9EE1-7FD1-103BC4FDDAF9}"/>
              </a:ext>
            </a:extLst>
          </p:cNvPr>
          <p:cNvSpPr/>
          <p:nvPr/>
        </p:nvSpPr>
        <p:spPr>
          <a:xfrm>
            <a:off x="9829131" y="5257799"/>
            <a:ext cx="1237672" cy="570346"/>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Work Package</a:t>
            </a:r>
            <a:endParaRPr lang="en-IN" sz="1600" dirty="0">
              <a:solidFill>
                <a:schemeClr val="tx1"/>
              </a:solidFill>
            </a:endParaRPr>
          </a:p>
        </p:txBody>
      </p:sp>
      <p:cxnSp>
        <p:nvCxnSpPr>
          <p:cNvPr id="20" name="Connector: Curved 19">
            <a:extLst>
              <a:ext uri="{FF2B5EF4-FFF2-40B4-BE49-F238E27FC236}">
                <a16:creationId xmlns:a16="http://schemas.microsoft.com/office/drawing/2014/main" id="{AF6BCA85-BBEA-105E-57EF-AE0295816321}"/>
              </a:ext>
            </a:extLst>
          </p:cNvPr>
          <p:cNvCxnSpPr>
            <a:cxnSpLocks/>
            <a:endCxn id="3" idx="3"/>
          </p:cNvCxnSpPr>
          <p:nvPr/>
        </p:nvCxnSpPr>
        <p:spPr>
          <a:xfrm>
            <a:off x="9310255" y="5735782"/>
            <a:ext cx="700129" cy="8838"/>
          </a:xfrm>
          <a:prstGeom prst="curvedConnector4">
            <a:avLst>
              <a:gd name="adj1" fmla="val 37056"/>
              <a:gd name="adj2" fmla="val 268655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604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028658-103D-481B-A926-7A6BE9BEA375}"/>
              </a:ext>
            </a:extLst>
          </p:cNvPr>
          <p:cNvSpPr/>
          <p:nvPr/>
        </p:nvSpPr>
        <p:spPr>
          <a:xfrm>
            <a:off x="0" y="1600201"/>
            <a:ext cx="12192000" cy="52577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506ECE21-B183-4D66-A9B4-136F2CB990D8}"/>
              </a:ext>
            </a:extLst>
          </p:cNvPr>
          <p:cNvSpPr/>
          <p:nvPr/>
        </p:nvSpPr>
        <p:spPr>
          <a:xfrm>
            <a:off x="3887302" y="133460"/>
            <a:ext cx="3493971" cy="65190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DA031BB-6137-41FF-8FDB-0C9A89BC7322}"/>
              </a:ext>
            </a:extLst>
          </p:cNvPr>
          <p:cNvSpPr txBox="1"/>
          <p:nvPr/>
        </p:nvSpPr>
        <p:spPr>
          <a:xfrm>
            <a:off x="3986864" y="133001"/>
            <a:ext cx="2412632" cy="584775"/>
          </a:xfrm>
          <a:prstGeom prst="rect">
            <a:avLst/>
          </a:prstGeom>
          <a:noFill/>
        </p:spPr>
        <p:txBody>
          <a:bodyPr wrap="square" rtlCol="0">
            <a:spAutoFit/>
          </a:bodyPr>
          <a:lstStyle/>
          <a:p>
            <a:pPr algn="ctr"/>
            <a:r>
              <a:rPr lang="en-IN" sz="3200" dirty="0">
                <a:solidFill>
                  <a:schemeClr val="tx1">
                    <a:lumMod val="95000"/>
                    <a:lumOff val="5000"/>
                  </a:schemeClr>
                </a:solidFill>
                <a:latin typeface="Bahnschrift" panose="020B0502040204020203" pitchFamily="34" charset="0"/>
                <a:cs typeface="Poppins" panose="00000500000000000000" pitchFamily="50" charset="0"/>
              </a:rPr>
              <a:t>RACI Matrix</a:t>
            </a:r>
          </a:p>
        </p:txBody>
      </p:sp>
      <p:pic>
        <p:nvPicPr>
          <p:cNvPr id="12" name="Picture 11">
            <a:extLst>
              <a:ext uri="{FF2B5EF4-FFF2-40B4-BE49-F238E27FC236}">
                <a16:creationId xmlns:a16="http://schemas.microsoft.com/office/drawing/2014/main" id="{F3BC1625-1948-01A6-DC89-594922920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1" y="30891"/>
            <a:ext cx="817130" cy="817130"/>
          </a:xfrm>
          <a:prstGeom prst="rect">
            <a:avLst/>
          </a:prstGeom>
        </p:spPr>
      </p:pic>
      <p:pic>
        <p:nvPicPr>
          <p:cNvPr id="5" name="Graphic 4" descr="Table with solid fill">
            <a:extLst>
              <a:ext uri="{FF2B5EF4-FFF2-40B4-BE49-F238E27FC236}">
                <a16:creationId xmlns:a16="http://schemas.microsoft.com/office/drawing/2014/main" id="{0E081E10-67C1-7C92-1E99-C2EE776481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81913" y="126538"/>
            <a:ext cx="665747" cy="665747"/>
          </a:xfrm>
          <a:prstGeom prst="rect">
            <a:avLst/>
          </a:prstGeom>
        </p:spPr>
      </p:pic>
      <p:pic>
        <p:nvPicPr>
          <p:cNvPr id="9" name="Graphic 8" descr="Table with solid fill">
            <a:extLst>
              <a:ext uri="{FF2B5EF4-FFF2-40B4-BE49-F238E27FC236}">
                <a16:creationId xmlns:a16="http://schemas.microsoft.com/office/drawing/2014/main" id="{DC14B044-8F97-873D-942D-D9D006A580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515522">
            <a:off x="-1691165" y="801919"/>
            <a:ext cx="6189359" cy="6189359"/>
          </a:xfrm>
          <a:prstGeom prst="rect">
            <a:avLst/>
          </a:prstGeom>
        </p:spPr>
      </p:pic>
      <p:graphicFrame>
        <p:nvGraphicFramePr>
          <p:cNvPr id="3" name="Table 2">
            <a:extLst>
              <a:ext uri="{FF2B5EF4-FFF2-40B4-BE49-F238E27FC236}">
                <a16:creationId xmlns:a16="http://schemas.microsoft.com/office/drawing/2014/main" id="{7175C0A0-7697-BA94-F57C-06C55769B214}"/>
              </a:ext>
            </a:extLst>
          </p:cNvPr>
          <p:cNvGraphicFramePr>
            <a:graphicFrameLocks noGrp="1"/>
          </p:cNvGraphicFramePr>
          <p:nvPr>
            <p:extLst>
              <p:ext uri="{D42A27DB-BD31-4B8C-83A1-F6EECF244321}">
                <p14:modId xmlns:p14="http://schemas.microsoft.com/office/powerpoint/2010/main" val="1471166591"/>
              </p:ext>
            </p:extLst>
          </p:nvPr>
        </p:nvGraphicFramePr>
        <p:xfrm>
          <a:off x="998371" y="928555"/>
          <a:ext cx="10112842" cy="5597966"/>
        </p:xfrm>
        <a:graphic>
          <a:graphicData uri="http://schemas.openxmlformats.org/drawingml/2006/table">
            <a:tbl>
              <a:tblPr firstRow="1">
                <a:tableStyleId>{7DF18680-E054-41AD-8BC1-D1AEF772440D}</a:tableStyleId>
              </a:tblPr>
              <a:tblGrid>
                <a:gridCol w="2933107">
                  <a:extLst>
                    <a:ext uri="{9D8B030D-6E8A-4147-A177-3AD203B41FA5}">
                      <a16:colId xmlns:a16="http://schemas.microsoft.com/office/drawing/2014/main" val="1163522551"/>
                    </a:ext>
                  </a:extLst>
                </a:gridCol>
                <a:gridCol w="1249758">
                  <a:extLst>
                    <a:ext uri="{9D8B030D-6E8A-4147-A177-3AD203B41FA5}">
                      <a16:colId xmlns:a16="http://schemas.microsoft.com/office/drawing/2014/main" val="2730363948"/>
                    </a:ext>
                  </a:extLst>
                </a:gridCol>
                <a:gridCol w="1364532">
                  <a:extLst>
                    <a:ext uri="{9D8B030D-6E8A-4147-A177-3AD203B41FA5}">
                      <a16:colId xmlns:a16="http://schemas.microsoft.com/office/drawing/2014/main" val="1579661043"/>
                    </a:ext>
                  </a:extLst>
                </a:gridCol>
                <a:gridCol w="1581328">
                  <a:extLst>
                    <a:ext uri="{9D8B030D-6E8A-4147-A177-3AD203B41FA5}">
                      <a16:colId xmlns:a16="http://schemas.microsoft.com/office/drawing/2014/main" val="2320340905"/>
                    </a:ext>
                  </a:extLst>
                </a:gridCol>
                <a:gridCol w="1351779">
                  <a:extLst>
                    <a:ext uri="{9D8B030D-6E8A-4147-A177-3AD203B41FA5}">
                      <a16:colId xmlns:a16="http://schemas.microsoft.com/office/drawing/2014/main" val="1411571749"/>
                    </a:ext>
                  </a:extLst>
                </a:gridCol>
                <a:gridCol w="1632338">
                  <a:extLst>
                    <a:ext uri="{9D8B030D-6E8A-4147-A177-3AD203B41FA5}">
                      <a16:colId xmlns:a16="http://schemas.microsoft.com/office/drawing/2014/main" val="1669222782"/>
                    </a:ext>
                  </a:extLst>
                </a:gridCol>
              </a:tblGrid>
              <a:tr h="845072">
                <a:tc>
                  <a:txBody>
                    <a:bodyPr/>
                    <a:lstStyle/>
                    <a:p>
                      <a:pPr algn="ctr" fontAlgn="ctr"/>
                      <a:r>
                        <a:rPr lang="en-IN" sz="1400" u="none" strike="noStrike" dirty="0">
                          <a:effectLst/>
                        </a:rPr>
                        <a:t>Task</a:t>
                      </a:r>
                      <a:endParaRPr lang="en-IN" sz="1400" b="1" i="0" u="none" strike="noStrike" dirty="0">
                        <a:solidFill>
                          <a:srgbClr val="000000"/>
                        </a:solidFill>
                        <a:effectLst/>
                        <a:latin typeface="Calibri" panose="020F0502020204030204" pitchFamily="34" charset="0"/>
                      </a:endParaRPr>
                    </a:p>
                  </a:txBody>
                  <a:tcPr marL="4976" marR="4976" marT="4976" marB="0" anchor="ctr"/>
                </a:tc>
                <a:tc>
                  <a:txBody>
                    <a:bodyPr/>
                    <a:lstStyle/>
                    <a:p>
                      <a:pPr algn="ctr" fontAlgn="ctr"/>
                      <a:r>
                        <a:rPr lang="en-IN" sz="1400" u="none" strike="noStrike">
                          <a:effectLst/>
                        </a:rPr>
                        <a:t>Archit Navadiya</a:t>
                      </a:r>
                      <a:br>
                        <a:rPr lang="en-IN" sz="1400" u="none" strike="noStrike">
                          <a:effectLst/>
                        </a:rPr>
                      </a:br>
                      <a:r>
                        <a:rPr lang="en-IN" sz="1400" u="none" strike="noStrike">
                          <a:effectLst/>
                        </a:rPr>
                        <a:t>(Project Manager)</a:t>
                      </a:r>
                      <a:endParaRPr lang="en-IN" sz="1400" b="1" i="0" u="none" strike="noStrike">
                        <a:solidFill>
                          <a:srgbClr val="000000"/>
                        </a:solidFill>
                        <a:effectLst/>
                        <a:latin typeface="Calibri" panose="020F0502020204030204" pitchFamily="34" charset="0"/>
                      </a:endParaRPr>
                    </a:p>
                  </a:txBody>
                  <a:tcPr marL="4976" marR="4976" marT="4976" marB="0" anchor="ctr"/>
                </a:tc>
                <a:tc>
                  <a:txBody>
                    <a:bodyPr/>
                    <a:lstStyle/>
                    <a:p>
                      <a:pPr algn="ctr" fontAlgn="ctr"/>
                      <a:r>
                        <a:rPr lang="en-IN" sz="1400" u="none" strike="noStrike">
                          <a:effectLst/>
                        </a:rPr>
                        <a:t>Dhrumil Patel</a:t>
                      </a:r>
                      <a:br>
                        <a:rPr lang="en-IN" sz="1400" u="none" strike="noStrike">
                          <a:effectLst/>
                        </a:rPr>
                      </a:br>
                      <a:r>
                        <a:rPr lang="en-IN" sz="1400" u="none" strike="noStrike">
                          <a:effectLst/>
                        </a:rPr>
                        <a:t>(Developer)</a:t>
                      </a:r>
                      <a:endParaRPr lang="en-IN" sz="1400" b="1" i="0" u="none" strike="noStrike">
                        <a:solidFill>
                          <a:srgbClr val="000000"/>
                        </a:solidFill>
                        <a:effectLst/>
                        <a:latin typeface="Calibri" panose="020F0502020204030204" pitchFamily="34" charset="0"/>
                      </a:endParaRPr>
                    </a:p>
                  </a:txBody>
                  <a:tcPr marL="4976" marR="4976" marT="4976" marB="0" anchor="ctr"/>
                </a:tc>
                <a:tc>
                  <a:txBody>
                    <a:bodyPr/>
                    <a:lstStyle/>
                    <a:p>
                      <a:pPr algn="ctr" fontAlgn="ctr"/>
                      <a:r>
                        <a:rPr lang="en-IN" sz="1400" u="none" strike="noStrike" dirty="0">
                          <a:effectLst/>
                        </a:rPr>
                        <a:t>Felix Saji</a:t>
                      </a:r>
                      <a:br>
                        <a:rPr lang="en-IN" sz="1400" u="none" strike="noStrike" dirty="0">
                          <a:effectLst/>
                        </a:rPr>
                      </a:br>
                      <a:r>
                        <a:rPr lang="en-IN" sz="1400" u="none" strike="noStrike" dirty="0">
                          <a:effectLst/>
                        </a:rPr>
                        <a:t>(Documentation Lead)</a:t>
                      </a:r>
                      <a:endParaRPr lang="en-IN" sz="1400" b="1" i="0" u="none" strike="noStrike" dirty="0">
                        <a:solidFill>
                          <a:srgbClr val="000000"/>
                        </a:solidFill>
                        <a:effectLst/>
                        <a:latin typeface="Calibri" panose="020F0502020204030204" pitchFamily="34" charset="0"/>
                      </a:endParaRPr>
                    </a:p>
                  </a:txBody>
                  <a:tcPr marL="4976" marR="4976" marT="4976" marB="0" anchor="ctr"/>
                </a:tc>
                <a:tc>
                  <a:txBody>
                    <a:bodyPr/>
                    <a:lstStyle/>
                    <a:p>
                      <a:pPr algn="ctr" fontAlgn="ctr"/>
                      <a:r>
                        <a:rPr lang="en-IN" sz="1400" u="none" strike="noStrike">
                          <a:effectLst/>
                        </a:rPr>
                        <a:t>Bhumit Navadiya</a:t>
                      </a:r>
                      <a:br>
                        <a:rPr lang="en-IN" sz="1400" u="none" strike="noStrike">
                          <a:effectLst/>
                        </a:rPr>
                      </a:br>
                      <a:r>
                        <a:rPr lang="en-IN" sz="1400" u="none" strike="noStrike">
                          <a:effectLst/>
                        </a:rPr>
                        <a:t>(Subject Matter Expert)</a:t>
                      </a:r>
                      <a:endParaRPr lang="en-IN" sz="1400" b="1" i="0" u="none" strike="noStrike">
                        <a:solidFill>
                          <a:srgbClr val="000000"/>
                        </a:solidFill>
                        <a:effectLst/>
                        <a:latin typeface="Calibri" panose="020F0502020204030204" pitchFamily="34" charset="0"/>
                      </a:endParaRPr>
                    </a:p>
                  </a:txBody>
                  <a:tcPr marL="4976" marR="4976" marT="4976" marB="0" anchor="ctr"/>
                </a:tc>
                <a:tc>
                  <a:txBody>
                    <a:bodyPr/>
                    <a:lstStyle/>
                    <a:p>
                      <a:pPr algn="ctr" fontAlgn="ctr"/>
                      <a:r>
                        <a:rPr lang="en-US" sz="1400" u="none" strike="noStrike">
                          <a:effectLst/>
                        </a:rPr>
                        <a:t>Arbaz Shaikh</a:t>
                      </a:r>
                      <a:br>
                        <a:rPr lang="en-US" sz="1400" u="none" strike="noStrike">
                          <a:effectLst/>
                        </a:rPr>
                      </a:br>
                      <a:r>
                        <a:rPr lang="en-US" sz="1400" u="none" strike="noStrike">
                          <a:effectLst/>
                        </a:rPr>
                        <a:t>(Research and Developement)</a:t>
                      </a:r>
                      <a:endParaRPr lang="en-US" sz="1400" b="1" i="0" u="none" strike="noStrike">
                        <a:solidFill>
                          <a:srgbClr val="000000"/>
                        </a:solidFill>
                        <a:effectLst/>
                        <a:latin typeface="Calibri" panose="020F0502020204030204" pitchFamily="34" charset="0"/>
                      </a:endParaRPr>
                    </a:p>
                  </a:txBody>
                  <a:tcPr marL="4976" marR="4976" marT="4976" marB="0" anchor="ctr"/>
                </a:tc>
                <a:extLst>
                  <a:ext uri="{0D108BD9-81ED-4DB2-BD59-A6C34878D82A}">
                    <a16:rowId xmlns:a16="http://schemas.microsoft.com/office/drawing/2014/main" val="165979682"/>
                  </a:ext>
                </a:extLst>
              </a:tr>
              <a:tr h="258003">
                <a:tc>
                  <a:txBody>
                    <a:bodyPr/>
                    <a:lstStyle/>
                    <a:p>
                      <a:pPr algn="l" fontAlgn="ctr"/>
                      <a:r>
                        <a:rPr lang="en-IN" sz="1600" b="0" i="0" u="none" strike="noStrike" dirty="0">
                          <a:solidFill>
                            <a:srgbClr val="000000"/>
                          </a:solidFill>
                          <a:effectLst/>
                          <a:latin typeface="Calibri" panose="020F0502020204030204" pitchFamily="34" charset="0"/>
                        </a:rPr>
                        <a:t>Preliminary Research Document</a:t>
                      </a:r>
                    </a:p>
                  </a:txBody>
                  <a:tcPr marL="6350" marR="6350" marT="6350" marB="0" anchor="ctr"/>
                </a:tc>
                <a:tc>
                  <a:txBody>
                    <a:bodyPr/>
                    <a:lstStyle/>
                    <a:p>
                      <a:pPr algn="ctr" fontAlgn="b"/>
                      <a:r>
                        <a:rPr lang="en-IN" sz="1600" b="0" i="0" u="none" strike="noStrike" dirty="0">
                          <a:solidFill>
                            <a:srgbClr val="000000"/>
                          </a:solidFill>
                          <a:effectLst/>
                          <a:latin typeface="Calibri" panose="020F0502020204030204" pitchFamily="34" charset="0"/>
                        </a:rPr>
                        <a:t>R</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I</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A</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C</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C</a:t>
                      </a:r>
                    </a:p>
                  </a:txBody>
                  <a:tcPr marL="6350" marR="6350" marT="6350" marB="0" anchor="b"/>
                </a:tc>
                <a:extLst>
                  <a:ext uri="{0D108BD9-81ED-4DB2-BD59-A6C34878D82A}">
                    <a16:rowId xmlns:a16="http://schemas.microsoft.com/office/drawing/2014/main" val="2933193188"/>
                  </a:ext>
                </a:extLst>
              </a:tr>
              <a:tr h="258003">
                <a:tc>
                  <a:txBody>
                    <a:bodyPr/>
                    <a:lstStyle/>
                    <a:p>
                      <a:pPr algn="l" fontAlgn="ctr"/>
                      <a:r>
                        <a:rPr lang="en-IN" sz="1600" b="0" i="0" u="none" strike="noStrike" dirty="0">
                          <a:solidFill>
                            <a:srgbClr val="000000"/>
                          </a:solidFill>
                          <a:effectLst/>
                          <a:latin typeface="Calibri" panose="020F0502020204030204" pitchFamily="34" charset="0"/>
                        </a:rPr>
                        <a:t>Project Business Case</a:t>
                      </a:r>
                    </a:p>
                  </a:txBody>
                  <a:tcPr marL="6350" marR="6350" marT="6350" marB="0" anchor="ctr"/>
                </a:tc>
                <a:tc>
                  <a:txBody>
                    <a:bodyPr/>
                    <a:lstStyle/>
                    <a:p>
                      <a:pPr algn="ctr" fontAlgn="b"/>
                      <a:r>
                        <a:rPr lang="en-IN" sz="1600" b="0" i="0" u="none" strike="noStrike" dirty="0">
                          <a:solidFill>
                            <a:srgbClr val="000000"/>
                          </a:solidFill>
                          <a:effectLst/>
                          <a:latin typeface="Calibri" panose="020F0502020204030204" pitchFamily="34" charset="0"/>
                        </a:rPr>
                        <a:t>R</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I</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A</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C</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I</a:t>
                      </a:r>
                    </a:p>
                  </a:txBody>
                  <a:tcPr marL="6350" marR="6350" marT="6350" marB="0" anchor="b"/>
                </a:tc>
                <a:extLst>
                  <a:ext uri="{0D108BD9-81ED-4DB2-BD59-A6C34878D82A}">
                    <a16:rowId xmlns:a16="http://schemas.microsoft.com/office/drawing/2014/main" val="3540618049"/>
                  </a:ext>
                </a:extLst>
              </a:tr>
              <a:tr h="258003">
                <a:tc>
                  <a:txBody>
                    <a:bodyPr/>
                    <a:lstStyle/>
                    <a:p>
                      <a:pPr algn="l" fontAlgn="ctr"/>
                      <a:r>
                        <a:rPr lang="en-IN" sz="1600" b="0" i="0" u="none" strike="noStrike">
                          <a:solidFill>
                            <a:srgbClr val="000000"/>
                          </a:solidFill>
                          <a:effectLst/>
                          <a:latin typeface="Calibri" panose="020F0502020204030204" pitchFamily="34" charset="0"/>
                        </a:rPr>
                        <a:t>Project Charter</a:t>
                      </a:r>
                    </a:p>
                  </a:txBody>
                  <a:tcPr marL="6350" marR="6350" marT="6350" marB="0" anchor="ctr"/>
                </a:tc>
                <a:tc>
                  <a:txBody>
                    <a:bodyPr/>
                    <a:lstStyle/>
                    <a:p>
                      <a:pPr algn="ctr" fontAlgn="b"/>
                      <a:r>
                        <a:rPr lang="en-IN" sz="1600" b="0" i="0" u="none" strike="noStrike" dirty="0">
                          <a:solidFill>
                            <a:srgbClr val="000000"/>
                          </a:solidFill>
                          <a:effectLst/>
                          <a:latin typeface="Calibri" panose="020F0502020204030204" pitchFamily="34" charset="0"/>
                        </a:rPr>
                        <a:t>R</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I</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A</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C</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I</a:t>
                      </a:r>
                    </a:p>
                  </a:txBody>
                  <a:tcPr marL="6350" marR="6350" marT="6350" marB="0" anchor="b"/>
                </a:tc>
                <a:extLst>
                  <a:ext uri="{0D108BD9-81ED-4DB2-BD59-A6C34878D82A}">
                    <a16:rowId xmlns:a16="http://schemas.microsoft.com/office/drawing/2014/main" val="3387111963"/>
                  </a:ext>
                </a:extLst>
              </a:tr>
              <a:tr h="258003">
                <a:tc>
                  <a:txBody>
                    <a:bodyPr/>
                    <a:lstStyle/>
                    <a:p>
                      <a:pPr algn="l" fontAlgn="ctr"/>
                      <a:r>
                        <a:rPr lang="en-IN" sz="1600" b="0" i="0" u="none" strike="noStrike" dirty="0">
                          <a:solidFill>
                            <a:srgbClr val="000000"/>
                          </a:solidFill>
                          <a:effectLst/>
                          <a:latin typeface="Calibri" panose="020F0502020204030204" pitchFamily="34" charset="0"/>
                        </a:rPr>
                        <a:t>WBS Creation</a:t>
                      </a:r>
                    </a:p>
                  </a:txBody>
                  <a:tcPr marL="6350" marR="6350" marT="6350" marB="0" anchor="ctr"/>
                </a:tc>
                <a:tc>
                  <a:txBody>
                    <a:bodyPr/>
                    <a:lstStyle/>
                    <a:p>
                      <a:pPr algn="ctr" fontAlgn="b"/>
                      <a:r>
                        <a:rPr lang="en-IN" sz="1600" b="0" i="0" u="none" strike="noStrike" dirty="0">
                          <a:solidFill>
                            <a:srgbClr val="000000"/>
                          </a:solidFill>
                          <a:effectLst/>
                          <a:latin typeface="Calibri" panose="020F0502020204030204" pitchFamily="34" charset="0"/>
                        </a:rPr>
                        <a:t>R</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I</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A</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C</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I</a:t>
                      </a:r>
                    </a:p>
                  </a:txBody>
                  <a:tcPr marL="6350" marR="6350" marT="6350" marB="0" anchor="b"/>
                </a:tc>
                <a:extLst>
                  <a:ext uri="{0D108BD9-81ED-4DB2-BD59-A6C34878D82A}">
                    <a16:rowId xmlns:a16="http://schemas.microsoft.com/office/drawing/2014/main" val="1663939227"/>
                  </a:ext>
                </a:extLst>
              </a:tr>
              <a:tr h="258003">
                <a:tc>
                  <a:txBody>
                    <a:bodyPr/>
                    <a:lstStyle/>
                    <a:p>
                      <a:pPr algn="l" fontAlgn="ctr"/>
                      <a:r>
                        <a:rPr lang="en-IN" sz="1600" b="0" i="0" u="none" strike="noStrike">
                          <a:solidFill>
                            <a:srgbClr val="000000"/>
                          </a:solidFill>
                          <a:effectLst/>
                          <a:latin typeface="Calibri" panose="020F0502020204030204" pitchFamily="34" charset="0"/>
                        </a:rPr>
                        <a:t>RACI Matrix</a:t>
                      </a:r>
                    </a:p>
                  </a:txBody>
                  <a:tcPr marL="6350" marR="6350" marT="6350" marB="0" anchor="ctr"/>
                </a:tc>
                <a:tc>
                  <a:txBody>
                    <a:bodyPr/>
                    <a:lstStyle/>
                    <a:p>
                      <a:pPr algn="ctr" fontAlgn="b"/>
                      <a:r>
                        <a:rPr lang="en-IN" sz="1600" b="0" i="0" u="none" strike="noStrike" dirty="0">
                          <a:solidFill>
                            <a:srgbClr val="000000"/>
                          </a:solidFill>
                          <a:effectLst/>
                          <a:latin typeface="Calibri" panose="020F0502020204030204" pitchFamily="34" charset="0"/>
                        </a:rPr>
                        <a:t>R</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I</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A</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C</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I</a:t>
                      </a:r>
                    </a:p>
                  </a:txBody>
                  <a:tcPr marL="6350" marR="6350" marT="6350" marB="0" anchor="b"/>
                </a:tc>
                <a:extLst>
                  <a:ext uri="{0D108BD9-81ED-4DB2-BD59-A6C34878D82A}">
                    <a16:rowId xmlns:a16="http://schemas.microsoft.com/office/drawing/2014/main" val="2588341446"/>
                  </a:ext>
                </a:extLst>
              </a:tr>
              <a:tr h="258003">
                <a:tc>
                  <a:txBody>
                    <a:bodyPr/>
                    <a:lstStyle/>
                    <a:p>
                      <a:pPr algn="l" fontAlgn="ctr"/>
                      <a:r>
                        <a:rPr lang="en-IN" sz="1600" b="0" i="0" u="none" strike="noStrike">
                          <a:solidFill>
                            <a:srgbClr val="000000"/>
                          </a:solidFill>
                          <a:effectLst/>
                          <a:latin typeface="Calibri" panose="020F0502020204030204" pitchFamily="34" charset="0"/>
                        </a:rPr>
                        <a:t>Minutes Of Meeting</a:t>
                      </a:r>
                    </a:p>
                  </a:txBody>
                  <a:tcPr marL="6350" marR="6350" marT="6350" marB="0" anchor="ctr"/>
                </a:tc>
                <a:tc>
                  <a:txBody>
                    <a:bodyPr/>
                    <a:lstStyle/>
                    <a:p>
                      <a:pPr algn="ctr" fontAlgn="b"/>
                      <a:r>
                        <a:rPr lang="en-IN" sz="1600" b="0" i="0" u="none" strike="noStrike" dirty="0">
                          <a:solidFill>
                            <a:srgbClr val="000000"/>
                          </a:solidFill>
                          <a:effectLst/>
                          <a:latin typeface="Calibri" panose="020F0502020204030204" pitchFamily="34" charset="0"/>
                        </a:rPr>
                        <a:t>A</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I</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R</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C</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I</a:t>
                      </a:r>
                    </a:p>
                  </a:txBody>
                  <a:tcPr marL="6350" marR="6350" marT="6350" marB="0" anchor="b"/>
                </a:tc>
                <a:extLst>
                  <a:ext uri="{0D108BD9-81ED-4DB2-BD59-A6C34878D82A}">
                    <a16:rowId xmlns:a16="http://schemas.microsoft.com/office/drawing/2014/main" val="1608298421"/>
                  </a:ext>
                </a:extLst>
              </a:tr>
              <a:tr h="258003">
                <a:tc>
                  <a:txBody>
                    <a:bodyPr/>
                    <a:lstStyle/>
                    <a:p>
                      <a:pPr algn="l" fontAlgn="ctr"/>
                      <a:r>
                        <a:rPr lang="en-IN" sz="1600" b="0" i="0" u="none" strike="noStrike">
                          <a:solidFill>
                            <a:srgbClr val="000000"/>
                          </a:solidFill>
                          <a:effectLst/>
                          <a:latin typeface="Calibri" panose="020F0502020204030204" pitchFamily="34" charset="0"/>
                        </a:rPr>
                        <a:t>Flyer Distribution </a:t>
                      </a:r>
                    </a:p>
                  </a:txBody>
                  <a:tcPr marL="6350" marR="6350" marT="6350" marB="0" anchor="ctr"/>
                </a:tc>
                <a:tc>
                  <a:txBody>
                    <a:bodyPr/>
                    <a:lstStyle/>
                    <a:p>
                      <a:pPr algn="ctr" fontAlgn="b"/>
                      <a:r>
                        <a:rPr lang="en-US" sz="1600" b="0" i="0" u="none" strike="noStrike" dirty="0">
                          <a:solidFill>
                            <a:srgbClr val="000000"/>
                          </a:solidFill>
                          <a:effectLst/>
                          <a:latin typeface="Calibri" panose="020F0502020204030204" pitchFamily="34" charset="0"/>
                        </a:rPr>
                        <a:t>I</a:t>
                      </a:r>
                      <a:endParaRPr lang="en-IN"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600" b="0" i="0" u="none" strike="noStrike" dirty="0">
                          <a:solidFill>
                            <a:srgbClr val="000000"/>
                          </a:solidFill>
                          <a:effectLst/>
                          <a:latin typeface="Calibri" panose="020F0502020204030204" pitchFamily="34" charset="0"/>
                        </a:rPr>
                        <a:t>C</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C</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R</a:t>
                      </a:r>
                    </a:p>
                  </a:txBody>
                  <a:tcPr marL="6350" marR="6350" marT="6350" marB="0" anchor="b"/>
                </a:tc>
                <a:tc>
                  <a:txBody>
                    <a:bodyPr/>
                    <a:lstStyle/>
                    <a:p>
                      <a:pPr algn="ctr" fontAlgn="b"/>
                      <a:r>
                        <a:rPr lang="en-US" sz="1600" b="0" i="0" u="none" strike="noStrike" dirty="0">
                          <a:solidFill>
                            <a:srgbClr val="000000"/>
                          </a:solidFill>
                          <a:effectLst/>
                          <a:latin typeface="Calibri" panose="020F0502020204030204" pitchFamily="34" charset="0"/>
                        </a:rPr>
                        <a:t>A</a:t>
                      </a:r>
                      <a:endParaRPr lang="en-IN"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62721075"/>
                  </a:ext>
                </a:extLst>
              </a:tr>
              <a:tr h="258003">
                <a:tc>
                  <a:txBody>
                    <a:bodyPr/>
                    <a:lstStyle/>
                    <a:p>
                      <a:pPr algn="l" fontAlgn="ctr"/>
                      <a:r>
                        <a:rPr lang="en-IN" sz="1600" b="0" i="0" u="none" strike="noStrike">
                          <a:solidFill>
                            <a:srgbClr val="000000"/>
                          </a:solidFill>
                          <a:effectLst/>
                          <a:latin typeface="Calibri" panose="020F0502020204030204" pitchFamily="34" charset="0"/>
                        </a:rPr>
                        <a:t>Stakeholder Register</a:t>
                      </a:r>
                    </a:p>
                  </a:txBody>
                  <a:tcPr marL="6350" marR="6350" marT="6350" marB="0" anchor="ctr"/>
                </a:tc>
                <a:tc>
                  <a:txBody>
                    <a:bodyPr/>
                    <a:lstStyle/>
                    <a:p>
                      <a:pPr algn="ctr" fontAlgn="b"/>
                      <a:r>
                        <a:rPr lang="en-IN" sz="1600" b="0" i="0" u="none" strike="noStrike" dirty="0">
                          <a:solidFill>
                            <a:srgbClr val="000000"/>
                          </a:solidFill>
                          <a:effectLst/>
                          <a:latin typeface="Calibri" panose="020F0502020204030204" pitchFamily="34" charset="0"/>
                        </a:rPr>
                        <a:t>R</a:t>
                      </a:r>
                    </a:p>
                  </a:txBody>
                  <a:tcPr marL="6350" marR="6350" marT="6350" marB="0" anchor="b"/>
                </a:tc>
                <a:tc>
                  <a:txBody>
                    <a:bodyPr/>
                    <a:lstStyle/>
                    <a:p>
                      <a:pPr algn="ctr" fontAlgn="b"/>
                      <a:r>
                        <a:rPr lang="en-IN" sz="1600" b="0" i="0" u="none" strike="noStrike" dirty="0">
                          <a:solidFill>
                            <a:srgbClr val="000000"/>
                          </a:solidFill>
                          <a:effectLst/>
                          <a:latin typeface="Calibri" panose="020F0502020204030204" pitchFamily="34" charset="0"/>
                        </a:rPr>
                        <a:t>R</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A</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I</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C</a:t>
                      </a:r>
                    </a:p>
                  </a:txBody>
                  <a:tcPr marL="6350" marR="6350" marT="6350" marB="0" anchor="b"/>
                </a:tc>
                <a:extLst>
                  <a:ext uri="{0D108BD9-81ED-4DB2-BD59-A6C34878D82A}">
                    <a16:rowId xmlns:a16="http://schemas.microsoft.com/office/drawing/2014/main" val="30510518"/>
                  </a:ext>
                </a:extLst>
              </a:tr>
              <a:tr h="268887">
                <a:tc>
                  <a:txBody>
                    <a:bodyPr/>
                    <a:lstStyle/>
                    <a:p>
                      <a:pPr algn="l" fontAlgn="ctr"/>
                      <a:r>
                        <a:rPr lang="en-IN" sz="1600" b="0" i="0" u="none" strike="noStrike">
                          <a:solidFill>
                            <a:srgbClr val="000000"/>
                          </a:solidFill>
                          <a:effectLst/>
                          <a:latin typeface="Calibri" panose="020F0502020204030204" pitchFamily="34" charset="0"/>
                        </a:rPr>
                        <a:t>Survey Creation</a:t>
                      </a:r>
                    </a:p>
                  </a:txBody>
                  <a:tcPr marL="6350" marR="6350" marT="6350" marB="0" anchor="ctr"/>
                </a:tc>
                <a:tc>
                  <a:txBody>
                    <a:bodyPr/>
                    <a:lstStyle/>
                    <a:p>
                      <a:pPr algn="ctr" fontAlgn="b"/>
                      <a:r>
                        <a:rPr lang="en-IN" sz="1600" b="0" i="0" u="none" strike="noStrike">
                          <a:solidFill>
                            <a:srgbClr val="000000"/>
                          </a:solidFill>
                          <a:effectLst/>
                          <a:latin typeface="Calibri" panose="020F0502020204030204" pitchFamily="34" charset="0"/>
                        </a:rPr>
                        <a:t>R</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R</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A</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I</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C</a:t>
                      </a:r>
                    </a:p>
                  </a:txBody>
                  <a:tcPr marL="6350" marR="6350" marT="6350" marB="0" anchor="b"/>
                </a:tc>
                <a:extLst>
                  <a:ext uri="{0D108BD9-81ED-4DB2-BD59-A6C34878D82A}">
                    <a16:rowId xmlns:a16="http://schemas.microsoft.com/office/drawing/2014/main" val="3687330674"/>
                  </a:ext>
                </a:extLst>
              </a:tr>
              <a:tr h="268887">
                <a:tc>
                  <a:txBody>
                    <a:bodyPr/>
                    <a:lstStyle/>
                    <a:p>
                      <a:pPr algn="l" fontAlgn="ctr"/>
                      <a:r>
                        <a:rPr lang="en-IN" sz="1600" b="0" i="0" u="none" strike="noStrike">
                          <a:solidFill>
                            <a:srgbClr val="000000"/>
                          </a:solidFill>
                          <a:effectLst/>
                          <a:latin typeface="Calibri" panose="020F0502020204030204" pitchFamily="34" charset="0"/>
                        </a:rPr>
                        <a:t>Survey Promotion</a:t>
                      </a:r>
                    </a:p>
                  </a:txBody>
                  <a:tcPr marL="6350" marR="6350" marT="6350" marB="0" anchor="ctr"/>
                </a:tc>
                <a:tc>
                  <a:txBody>
                    <a:bodyPr/>
                    <a:lstStyle/>
                    <a:p>
                      <a:pPr algn="ctr" fontAlgn="b"/>
                      <a:r>
                        <a:rPr lang="en-IN" sz="1600" b="0" i="0" u="none" strike="noStrike">
                          <a:solidFill>
                            <a:srgbClr val="000000"/>
                          </a:solidFill>
                          <a:effectLst/>
                          <a:latin typeface="Calibri" panose="020F0502020204030204" pitchFamily="34" charset="0"/>
                        </a:rPr>
                        <a:t>A</a:t>
                      </a:r>
                    </a:p>
                  </a:txBody>
                  <a:tcPr marL="6350" marR="6350" marT="6350" marB="0" anchor="b"/>
                </a:tc>
                <a:tc>
                  <a:txBody>
                    <a:bodyPr/>
                    <a:lstStyle/>
                    <a:p>
                      <a:pPr algn="ctr" fontAlgn="b"/>
                      <a:r>
                        <a:rPr lang="en-IN" sz="1600" b="0" i="0" u="none" strike="noStrike" dirty="0">
                          <a:solidFill>
                            <a:srgbClr val="000000"/>
                          </a:solidFill>
                          <a:effectLst/>
                          <a:latin typeface="Calibri" panose="020F0502020204030204" pitchFamily="34" charset="0"/>
                        </a:rPr>
                        <a:t>C</a:t>
                      </a:r>
                    </a:p>
                  </a:txBody>
                  <a:tcPr marL="6350" marR="6350" marT="6350" marB="0" anchor="b"/>
                </a:tc>
                <a:tc>
                  <a:txBody>
                    <a:bodyPr/>
                    <a:lstStyle/>
                    <a:p>
                      <a:pPr algn="ctr" fontAlgn="b"/>
                      <a:r>
                        <a:rPr lang="en-US" sz="1600" b="0" i="0" u="none" strike="noStrike" dirty="0">
                          <a:solidFill>
                            <a:srgbClr val="000000"/>
                          </a:solidFill>
                          <a:effectLst/>
                          <a:latin typeface="Calibri" panose="020F0502020204030204" pitchFamily="34" charset="0"/>
                        </a:rPr>
                        <a:t>I</a:t>
                      </a:r>
                      <a:endParaRPr lang="en-IN"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R</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C</a:t>
                      </a:r>
                    </a:p>
                  </a:txBody>
                  <a:tcPr marL="6350" marR="6350" marT="6350" marB="0" anchor="b"/>
                </a:tc>
                <a:extLst>
                  <a:ext uri="{0D108BD9-81ED-4DB2-BD59-A6C34878D82A}">
                    <a16:rowId xmlns:a16="http://schemas.microsoft.com/office/drawing/2014/main" val="1530738836"/>
                  </a:ext>
                </a:extLst>
              </a:tr>
              <a:tr h="268887">
                <a:tc>
                  <a:txBody>
                    <a:bodyPr/>
                    <a:lstStyle/>
                    <a:p>
                      <a:pPr algn="l" fontAlgn="ctr"/>
                      <a:r>
                        <a:rPr lang="en-IN" sz="1600" b="0" i="0" u="none" strike="noStrike">
                          <a:solidFill>
                            <a:srgbClr val="000000"/>
                          </a:solidFill>
                          <a:effectLst/>
                          <a:latin typeface="Calibri" panose="020F0502020204030204" pitchFamily="34" charset="0"/>
                        </a:rPr>
                        <a:t>Quality Check </a:t>
                      </a:r>
                    </a:p>
                  </a:txBody>
                  <a:tcPr marL="6350" marR="6350" marT="6350" marB="0" anchor="ctr"/>
                </a:tc>
                <a:tc>
                  <a:txBody>
                    <a:bodyPr/>
                    <a:lstStyle/>
                    <a:p>
                      <a:pPr algn="ctr" fontAlgn="b"/>
                      <a:r>
                        <a:rPr lang="en-IN" sz="1600" b="0" i="0" u="none" strike="noStrike">
                          <a:solidFill>
                            <a:srgbClr val="000000"/>
                          </a:solidFill>
                          <a:effectLst/>
                          <a:latin typeface="Calibri" panose="020F0502020204030204" pitchFamily="34" charset="0"/>
                        </a:rPr>
                        <a:t>A</a:t>
                      </a:r>
                    </a:p>
                  </a:txBody>
                  <a:tcPr marL="6350" marR="6350" marT="6350" marB="0" anchor="b"/>
                </a:tc>
                <a:tc>
                  <a:txBody>
                    <a:bodyPr/>
                    <a:lstStyle/>
                    <a:p>
                      <a:pPr algn="ctr" fontAlgn="b"/>
                      <a:r>
                        <a:rPr lang="en-US" sz="1600" b="0" i="0" u="none" strike="noStrike" dirty="0">
                          <a:solidFill>
                            <a:srgbClr val="000000"/>
                          </a:solidFill>
                          <a:effectLst/>
                          <a:latin typeface="Calibri" panose="020F0502020204030204" pitchFamily="34" charset="0"/>
                        </a:rPr>
                        <a:t>I</a:t>
                      </a:r>
                      <a:endParaRPr lang="en-IN"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600" b="0" i="0" u="none" strike="noStrike" dirty="0">
                          <a:solidFill>
                            <a:srgbClr val="000000"/>
                          </a:solidFill>
                          <a:effectLst/>
                          <a:latin typeface="Calibri" panose="020F0502020204030204" pitchFamily="34" charset="0"/>
                        </a:rPr>
                        <a:t>C</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R</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R</a:t>
                      </a:r>
                    </a:p>
                  </a:txBody>
                  <a:tcPr marL="6350" marR="6350" marT="6350" marB="0" anchor="b"/>
                </a:tc>
                <a:extLst>
                  <a:ext uri="{0D108BD9-81ED-4DB2-BD59-A6C34878D82A}">
                    <a16:rowId xmlns:a16="http://schemas.microsoft.com/office/drawing/2014/main" val="2756002184"/>
                  </a:ext>
                </a:extLst>
              </a:tr>
              <a:tr h="268887">
                <a:tc>
                  <a:txBody>
                    <a:bodyPr/>
                    <a:lstStyle/>
                    <a:p>
                      <a:pPr algn="l" fontAlgn="ctr"/>
                      <a:r>
                        <a:rPr lang="en-IN" sz="1600" b="0" i="0" u="none" strike="noStrike">
                          <a:solidFill>
                            <a:srgbClr val="000000"/>
                          </a:solidFill>
                          <a:effectLst/>
                          <a:latin typeface="Calibri" panose="020F0502020204030204" pitchFamily="34" charset="0"/>
                        </a:rPr>
                        <a:t>Data Storage</a:t>
                      </a:r>
                    </a:p>
                  </a:txBody>
                  <a:tcPr marL="6350" marR="6350" marT="6350" marB="0" anchor="ctr"/>
                </a:tc>
                <a:tc>
                  <a:txBody>
                    <a:bodyPr/>
                    <a:lstStyle/>
                    <a:p>
                      <a:pPr algn="ctr" fontAlgn="b"/>
                      <a:r>
                        <a:rPr lang="en-IN" sz="1600" b="0" i="0" u="none" strike="noStrike">
                          <a:solidFill>
                            <a:srgbClr val="000000"/>
                          </a:solidFill>
                          <a:effectLst/>
                          <a:latin typeface="Calibri" panose="020F0502020204030204" pitchFamily="34" charset="0"/>
                        </a:rPr>
                        <a:t>R</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C</a:t>
                      </a:r>
                    </a:p>
                  </a:txBody>
                  <a:tcPr marL="6350" marR="6350" marT="6350" marB="0" anchor="b"/>
                </a:tc>
                <a:tc>
                  <a:txBody>
                    <a:bodyPr/>
                    <a:lstStyle/>
                    <a:p>
                      <a:pPr algn="ctr" fontAlgn="b"/>
                      <a:r>
                        <a:rPr lang="en-IN" sz="1600" b="0" i="0" u="none" strike="noStrike" dirty="0">
                          <a:solidFill>
                            <a:srgbClr val="000000"/>
                          </a:solidFill>
                          <a:effectLst/>
                          <a:latin typeface="Calibri" panose="020F0502020204030204" pitchFamily="34" charset="0"/>
                        </a:rPr>
                        <a:t>C</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A</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R</a:t>
                      </a:r>
                    </a:p>
                  </a:txBody>
                  <a:tcPr marL="6350" marR="6350" marT="6350" marB="0" anchor="b"/>
                </a:tc>
                <a:extLst>
                  <a:ext uri="{0D108BD9-81ED-4DB2-BD59-A6C34878D82A}">
                    <a16:rowId xmlns:a16="http://schemas.microsoft.com/office/drawing/2014/main" val="2752950165"/>
                  </a:ext>
                </a:extLst>
              </a:tr>
              <a:tr h="268887">
                <a:tc>
                  <a:txBody>
                    <a:bodyPr/>
                    <a:lstStyle/>
                    <a:p>
                      <a:pPr algn="l" fontAlgn="ctr"/>
                      <a:r>
                        <a:rPr lang="en-IN" sz="1600" b="0" i="0" u="none" strike="noStrike">
                          <a:solidFill>
                            <a:srgbClr val="000000"/>
                          </a:solidFill>
                          <a:effectLst/>
                          <a:latin typeface="Calibri" panose="020F0502020204030204" pitchFamily="34" charset="0"/>
                        </a:rPr>
                        <a:t>Data Assessment</a:t>
                      </a:r>
                    </a:p>
                  </a:txBody>
                  <a:tcPr marL="6350" marR="6350" marT="6350" marB="0" anchor="ctr"/>
                </a:tc>
                <a:tc>
                  <a:txBody>
                    <a:bodyPr/>
                    <a:lstStyle/>
                    <a:p>
                      <a:pPr algn="ctr" fontAlgn="b"/>
                      <a:r>
                        <a:rPr lang="en-IN" sz="1600" b="0" i="0" u="none" strike="noStrike">
                          <a:solidFill>
                            <a:srgbClr val="000000"/>
                          </a:solidFill>
                          <a:effectLst/>
                          <a:latin typeface="Calibri" panose="020F0502020204030204" pitchFamily="34" charset="0"/>
                        </a:rPr>
                        <a:t>R</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A</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I</a:t>
                      </a:r>
                    </a:p>
                  </a:txBody>
                  <a:tcPr marL="6350" marR="6350" marT="6350" marB="0" anchor="b"/>
                </a:tc>
                <a:tc>
                  <a:txBody>
                    <a:bodyPr/>
                    <a:lstStyle/>
                    <a:p>
                      <a:pPr algn="ctr" fontAlgn="b"/>
                      <a:r>
                        <a:rPr lang="en-IN" sz="1600" b="0" i="0" u="none" strike="noStrike" dirty="0">
                          <a:solidFill>
                            <a:srgbClr val="000000"/>
                          </a:solidFill>
                          <a:effectLst/>
                          <a:latin typeface="Calibri" panose="020F0502020204030204" pitchFamily="34" charset="0"/>
                        </a:rPr>
                        <a:t>C</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I</a:t>
                      </a:r>
                    </a:p>
                  </a:txBody>
                  <a:tcPr marL="6350" marR="6350" marT="6350" marB="0" anchor="b"/>
                </a:tc>
                <a:extLst>
                  <a:ext uri="{0D108BD9-81ED-4DB2-BD59-A6C34878D82A}">
                    <a16:rowId xmlns:a16="http://schemas.microsoft.com/office/drawing/2014/main" val="2751611268"/>
                  </a:ext>
                </a:extLst>
              </a:tr>
              <a:tr h="268887">
                <a:tc>
                  <a:txBody>
                    <a:bodyPr/>
                    <a:lstStyle/>
                    <a:p>
                      <a:pPr algn="l" fontAlgn="ctr"/>
                      <a:r>
                        <a:rPr lang="en-IN" sz="1600" b="0" i="0" u="none" strike="noStrike">
                          <a:solidFill>
                            <a:srgbClr val="000000"/>
                          </a:solidFill>
                          <a:effectLst/>
                          <a:latin typeface="Calibri" panose="020F0502020204030204" pitchFamily="34" charset="0"/>
                        </a:rPr>
                        <a:t>Exploratory Data Analysis</a:t>
                      </a:r>
                    </a:p>
                  </a:txBody>
                  <a:tcPr marL="6350" marR="6350" marT="6350" marB="0" anchor="ctr"/>
                </a:tc>
                <a:tc>
                  <a:txBody>
                    <a:bodyPr/>
                    <a:lstStyle/>
                    <a:p>
                      <a:pPr algn="ctr" fontAlgn="b"/>
                      <a:r>
                        <a:rPr lang="en-IN" sz="1600" b="0" i="0" u="none" strike="noStrike">
                          <a:solidFill>
                            <a:srgbClr val="000000"/>
                          </a:solidFill>
                          <a:effectLst/>
                          <a:latin typeface="Calibri" panose="020F0502020204030204" pitchFamily="34" charset="0"/>
                        </a:rPr>
                        <a:t>R</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A</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I</a:t>
                      </a:r>
                    </a:p>
                  </a:txBody>
                  <a:tcPr marL="6350" marR="6350" marT="6350" marB="0" anchor="b"/>
                </a:tc>
                <a:tc>
                  <a:txBody>
                    <a:bodyPr/>
                    <a:lstStyle/>
                    <a:p>
                      <a:pPr algn="ctr" fontAlgn="b"/>
                      <a:r>
                        <a:rPr lang="en-IN" sz="1600" b="0" i="0" u="none" strike="noStrike" dirty="0">
                          <a:solidFill>
                            <a:srgbClr val="000000"/>
                          </a:solidFill>
                          <a:effectLst/>
                          <a:latin typeface="Calibri" panose="020F0502020204030204" pitchFamily="34" charset="0"/>
                        </a:rPr>
                        <a:t>C</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I</a:t>
                      </a:r>
                    </a:p>
                  </a:txBody>
                  <a:tcPr marL="6350" marR="6350" marT="6350" marB="0" anchor="b"/>
                </a:tc>
                <a:extLst>
                  <a:ext uri="{0D108BD9-81ED-4DB2-BD59-A6C34878D82A}">
                    <a16:rowId xmlns:a16="http://schemas.microsoft.com/office/drawing/2014/main" val="3486671194"/>
                  </a:ext>
                </a:extLst>
              </a:tr>
              <a:tr h="268887">
                <a:tc>
                  <a:txBody>
                    <a:bodyPr/>
                    <a:lstStyle/>
                    <a:p>
                      <a:pPr algn="l" fontAlgn="ctr"/>
                      <a:r>
                        <a:rPr lang="en-IN" sz="1600" b="0" i="0" u="none" strike="noStrike">
                          <a:solidFill>
                            <a:srgbClr val="000000"/>
                          </a:solidFill>
                          <a:effectLst/>
                          <a:latin typeface="Calibri" panose="020F0502020204030204" pitchFamily="34" charset="0"/>
                        </a:rPr>
                        <a:t>Data Visualization</a:t>
                      </a:r>
                    </a:p>
                  </a:txBody>
                  <a:tcPr marL="6350" marR="6350" marT="6350" marB="0" anchor="ctr"/>
                </a:tc>
                <a:tc>
                  <a:txBody>
                    <a:bodyPr/>
                    <a:lstStyle/>
                    <a:p>
                      <a:pPr algn="ctr" fontAlgn="b"/>
                      <a:r>
                        <a:rPr lang="en-IN" sz="1600" b="0" i="0" u="none" strike="noStrike">
                          <a:solidFill>
                            <a:srgbClr val="000000"/>
                          </a:solidFill>
                          <a:effectLst/>
                          <a:latin typeface="Calibri" panose="020F0502020204030204" pitchFamily="34" charset="0"/>
                        </a:rPr>
                        <a:t>R</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A</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I</a:t>
                      </a:r>
                    </a:p>
                  </a:txBody>
                  <a:tcPr marL="6350" marR="6350" marT="6350" marB="0" anchor="b"/>
                </a:tc>
                <a:tc>
                  <a:txBody>
                    <a:bodyPr/>
                    <a:lstStyle/>
                    <a:p>
                      <a:pPr algn="ctr" fontAlgn="b"/>
                      <a:r>
                        <a:rPr lang="en-IN" sz="1600" b="0" i="0" u="none" strike="noStrike" dirty="0">
                          <a:solidFill>
                            <a:srgbClr val="000000"/>
                          </a:solidFill>
                          <a:effectLst/>
                          <a:latin typeface="Calibri" panose="020F0502020204030204" pitchFamily="34" charset="0"/>
                        </a:rPr>
                        <a:t>C</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I</a:t>
                      </a:r>
                    </a:p>
                  </a:txBody>
                  <a:tcPr marL="6350" marR="6350" marT="6350" marB="0" anchor="b"/>
                </a:tc>
                <a:extLst>
                  <a:ext uri="{0D108BD9-81ED-4DB2-BD59-A6C34878D82A}">
                    <a16:rowId xmlns:a16="http://schemas.microsoft.com/office/drawing/2014/main" val="3464250720"/>
                  </a:ext>
                </a:extLst>
              </a:tr>
              <a:tr h="268887">
                <a:tc>
                  <a:txBody>
                    <a:bodyPr/>
                    <a:lstStyle/>
                    <a:p>
                      <a:pPr algn="l" fontAlgn="ctr"/>
                      <a:r>
                        <a:rPr lang="en-US" sz="1600" b="0" i="0" u="none" strike="noStrike">
                          <a:solidFill>
                            <a:srgbClr val="000000"/>
                          </a:solidFill>
                          <a:effectLst/>
                          <a:latin typeface="Calibri" panose="020F0502020204030204" pitchFamily="34" charset="0"/>
                        </a:rPr>
                        <a:t>Change Log and Change Request</a:t>
                      </a:r>
                    </a:p>
                  </a:txBody>
                  <a:tcPr marL="6350" marR="6350" marT="6350" marB="0" anchor="ctr"/>
                </a:tc>
                <a:tc>
                  <a:txBody>
                    <a:bodyPr/>
                    <a:lstStyle/>
                    <a:p>
                      <a:pPr algn="ctr" fontAlgn="b"/>
                      <a:r>
                        <a:rPr lang="en-IN" sz="1600" b="0" i="0" u="none" strike="noStrike">
                          <a:solidFill>
                            <a:srgbClr val="000000"/>
                          </a:solidFill>
                          <a:effectLst/>
                          <a:latin typeface="Calibri" panose="020F0502020204030204" pitchFamily="34" charset="0"/>
                        </a:rPr>
                        <a:t>I</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C</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R</a:t>
                      </a:r>
                    </a:p>
                  </a:txBody>
                  <a:tcPr marL="6350" marR="6350" marT="6350" marB="0" anchor="b"/>
                </a:tc>
                <a:tc>
                  <a:txBody>
                    <a:bodyPr/>
                    <a:lstStyle/>
                    <a:p>
                      <a:pPr algn="ctr" fontAlgn="b"/>
                      <a:r>
                        <a:rPr lang="en-IN" sz="1600" b="0" i="0" u="none" strike="noStrike" dirty="0">
                          <a:solidFill>
                            <a:srgbClr val="000000"/>
                          </a:solidFill>
                          <a:effectLst/>
                          <a:latin typeface="Calibri" panose="020F0502020204030204" pitchFamily="34" charset="0"/>
                        </a:rPr>
                        <a:t>A</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R</a:t>
                      </a:r>
                    </a:p>
                  </a:txBody>
                  <a:tcPr marL="6350" marR="6350" marT="6350" marB="0" anchor="b"/>
                </a:tc>
                <a:extLst>
                  <a:ext uri="{0D108BD9-81ED-4DB2-BD59-A6C34878D82A}">
                    <a16:rowId xmlns:a16="http://schemas.microsoft.com/office/drawing/2014/main" val="3223653699"/>
                  </a:ext>
                </a:extLst>
              </a:tr>
              <a:tr h="268887">
                <a:tc>
                  <a:txBody>
                    <a:bodyPr/>
                    <a:lstStyle/>
                    <a:p>
                      <a:pPr algn="l" fontAlgn="ctr"/>
                      <a:r>
                        <a:rPr lang="en-IN" sz="1600" b="0" i="0" u="none" strike="noStrike">
                          <a:solidFill>
                            <a:srgbClr val="000000"/>
                          </a:solidFill>
                          <a:effectLst/>
                          <a:latin typeface="Calibri" panose="020F0502020204030204" pitchFamily="34" charset="0"/>
                        </a:rPr>
                        <a:t>Monitor Risk</a:t>
                      </a:r>
                    </a:p>
                  </a:txBody>
                  <a:tcPr marL="6350" marR="6350" marT="6350" marB="0" anchor="ctr"/>
                </a:tc>
                <a:tc>
                  <a:txBody>
                    <a:bodyPr/>
                    <a:lstStyle/>
                    <a:p>
                      <a:pPr algn="ctr" fontAlgn="b"/>
                      <a:r>
                        <a:rPr lang="en-IN" sz="1600" b="0" i="0" u="none" strike="noStrike">
                          <a:solidFill>
                            <a:srgbClr val="000000"/>
                          </a:solidFill>
                          <a:effectLst/>
                          <a:latin typeface="Calibri" panose="020F0502020204030204" pitchFamily="34" charset="0"/>
                        </a:rPr>
                        <a:t>A</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R</a:t>
                      </a:r>
                    </a:p>
                  </a:txBody>
                  <a:tcPr marL="6350" marR="6350" marT="6350" marB="0" anchor="b"/>
                </a:tc>
                <a:tc>
                  <a:txBody>
                    <a:bodyPr/>
                    <a:lstStyle/>
                    <a:p>
                      <a:pPr algn="ctr" fontAlgn="b"/>
                      <a:r>
                        <a:rPr lang="en-IN" sz="1600" b="0" i="0" u="none" strike="noStrike">
                          <a:solidFill>
                            <a:srgbClr val="000000"/>
                          </a:solidFill>
                          <a:effectLst/>
                          <a:latin typeface="Calibri" panose="020F0502020204030204" pitchFamily="34" charset="0"/>
                        </a:rPr>
                        <a:t>R</a:t>
                      </a:r>
                    </a:p>
                  </a:txBody>
                  <a:tcPr marL="6350" marR="6350" marT="6350" marB="0" anchor="b"/>
                </a:tc>
                <a:tc>
                  <a:txBody>
                    <a:bodyPr/>
                    <a:lstStyle/>
                    <a:p>
                      <a:pPr algn="ctr" fontAlgn="b"/>
                      <a:r>
                        <a:rPr lang="en-US" sz="1600" b="0" i="0" u="none" strike="noStrike" dirty="0">
                          <a:solidFill>
                            <a:srgbClr val="000000"/>
                          </a:solidFill>
                          <a:effectLst/>
                          <a:latin typeface="Calibri" panose="020F0502020204030204" pitchFamily="34" charset="0"/>
                        </a:rPr>
                        <a:t>C</a:t>
                      </a:r>
                      <a:endParaRPr lang="en-IN"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600" b="0" i="0" u="none" strike="noStrike" dirty="0">
                          <a:solidFill>
                            <a:srgbClr val="000000"/>
                          </a:solidFill>
                          <a:effectLst/>
                          <a:latin typeface="Calibri" panose="020F0502020204030204" pitchFamily="34" charset="0"/>
                        </a:rPr>
                        <a:t>I</a:t>
                      </a:r>
                      <a:endParaRPr lang="en-IN"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09981971"/>
                  </a:ext>
                </a:extLst>
              </a:tr>
              <a:tr h="268887">
                <a:tc>
                  <a:txBody>
                    <a:bodyPr/>
                    <a:lstStyle/>
                    <a:p>
                      <a:pPr algn="l" fontAlgn="ctr"/>
                      <a:r>
                        <a:rPr lang="en-IN" sz="1600" b="0" i="0" u="none" strike="noStrike">
                          <a:solidFill>
                            <a:srgbClr val="000000"/>
                          </a:solidFill>
                          <a:effectLst/>
                          <a:latin typeface="Calibri" panose="020F0502020204030204" pitchFamily="34" charset="0"/>
                        </a:rPr>
                        <a:t>Project Presentation</a:t>
                      </a:r>
                    </a:p>
                  </a:txBody>
                  <a:tcPr marL="6350" marR="6350" marT="6350" marB="0" anchor="ctr"/>
                </a:tc>
                <a:tc>
                  <a:txBody>
                    <a:bodyPr/>
                    <a:lstStyle/>
                    <a:p>
                      <a:pPr algn="ctr" fontAlgn="b"/>
                      <a:r>
                        <a:rPr lang="en-US" sz="1600" b="0" i="0" u="none" strike="noStrike" dirty="0">
                          <a:solidFill>
                            <a:srgbClr val="000000"/>
                          </a:solidFill>
                          <a:effectLst/>
                          <a:latin typeface="Calibri" panose="020F0502020204030204" pitchFamily="34" charset="0"/>
                        </a:rPr>
                        <a:t>A</a:t>
                      </a:r>
                      <a:endParaRPr lang="en-IN"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600" b="0" i="0" u="none" strike="noStrike" dirty="0">
                          <a:solidFill>
                            <a:srgbClr val="000000"/>
                          </a:solidFill>
                          <a:effectLst/>
                          <a:latin typeface="Calibri" panose="020F0502020204030204" pitchFamily="34" charset="0"/>
                        </a:rPr>
                        <a:t>R</a:t>
                      </a:r>
                    </a:p>
                  </a:txBody>
                  <a:tcPr marL="6350" marR="6350" marT="6350" marB="0" anchor="b"/>
                </a:tc>
                <a:tc>
                  <a:txBody>
                    <a:bodyPr/>
                    <a:lstStyle/>
                    <a:p>
                      <a:pPr algn="ctr" fontAlgn="b"/>
                      <a:r>
                        <a:rPr lang="en-US" sz="1600" b="0" i="0" u="none" strike="noStrike" dirty="0">
                          <a:solidFill>
                            <a:srgbClr val="000000"/>
                          </a:solidFill>
                          <a:effectLst/>
                          <a:latin typeface="Calibri" panose="020F0502020204030204" pitchFamily="34" charset="0"/>
                        </a:rPr>
                        <a:t>C</a:t>
                      </a:r>
                      <a:endParaRPr lang="en-IN"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US" sz="1600" b="0" i="0" u="none" strike="noStrike" dirty="0">
                          <a:solidFill>
                            <a:srgbClr val="000000"/>
                          </a:solidFill>
                          <a:effectLst/>
                          <a:latin typeface="Calibri" panose="020F0502020204030204" pitchFamily="34" charset="0"/>
                        </a:rPr>
                        <a:t>I</a:t>
                      </a:r>
                      <a:endParaRPr lang="en-IN"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IN" sz="1600" b="0" i="0" u="none" strike="noStrike" dirty="0">
                          <a:solidFill>
                            <a:srgbClr val="000000"/>
                          </a:solidFill>
                          <a:effectLst/>
                          <a:latin typeface="Calibri" panose="020F0502020204030204" pitchFamily="34" charset="0"/>
                        </a:rPr>
                        <a:t>R</a:t>
                      </a:r>
                    </a:p>
                  </a:txBody>
                  <a:tcPr marL="6350" marR="6350" marT="6350" marB="0" anchor="b"/>
                </a:tc>
                <a:extLst>
                  <a:ext uri="{0D108BD9-81ED-4DB2-BD59-A6C34878D82A}">
                    <a16:rowId xmlns:a16="http://schemas.microsoft.com/office/drawing/2014/main" val="2476760899"/>
                  </a:ext>
                </a:extLst>
              </a:tr>
            </a:tbl>
          </a:graphicData>
        </a:graphic>
      </p:graphicFrame>
    </p:spTree>
    <p:extLst>
      <p:ext uri="{BB962C8B-B14F-4D97-AF65-F5344CB8AC3E}">
        <p14:creationId xmlns:p14="http://schemas.microsoft.com/office/powerpoint/2010/main" val="4085954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028658-103D-481B-A926-7A6BE9BEA375}"/>
              </a:ext>
            </a:extLst>
          </p:cNvPr>
          <p:cNvSpPr/>
          <p:nvPr/>
        </p:nvSpPr>
        <p:spPr>
          <a:xfrm>
            <a:off x="0" y="1600200"/>
            <a:ext cx="12192000" cy="52577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Graphic 33" descr="Clipboard with solid fill">
            <a:extLst>
              <a:ext uri="{FF2B5EF4-FFF2-40B4-BE49-F238E27FC236}">
                <a16:creationId xmlns:a16="http://schemas.microsoft.com/office/drawing/2014/main" id="{04DEE62A-B4A8-E1A4-81DE-F44F3F9C0F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267100">
            <a:off x="-1542748" y="-454395"/>
            <a:ext cx="7766790" cy="7766790"/>
          </a:xfrm>
          <a:prstGeom prst="rect">
            <a:avLst/>
          </a:prstGeom>
        </p:spPr>
      </p:pic>
      <p:sp>
        <p:nvSpPr>
          <p:cNvPr id="7" name="Rectangle: Rounded Corners 6">
            <a:extLst>
              <a:ext uri="{FF2B5EF4-FFF2-40B4-BE49-F238E27FC236}">
                <a16:creationId xmlns:a16="http://schemas.microsoft.com/office/drawing/2014/main" id="{506ECE21-B183-4D66-A9B4-136F2CB990D8}"/>
              </a:ext>
            </a:extLst>
          </p:cNvPr>
          <p:cNvSpPr/>
          <p:nvPr/>
        </p:nvSpPr>
        <p:spPr>
          <a:xfrm>
            <a:off x="2488029" y="981075"/>
            <a:ext cx="7167812" cy="122549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DA031BB-6137-41FF-8FDB-0C9A89BC7322}"/>
              </a:ext>
            </a:extLst>
          </p:cNvPr>
          <p:cNvSpPr txBox="1"/>
          <p:nvPr/>
        </p:nvSpPr>
        <p:spPr>
          <a:xfrm>
            <a:off x="3031899" y="1079560"/>
            <a:ext cx="5144357" cy="1015663"/>
          </a:xfrm>
          <a:prstGeom prst="rect">
            <a:avLst/>
          </a:prstGeom>
          <a:noFill/>
        </p:spPr>
        <p:txBody>
          <a:bodyPr wrap="none" rtlCol="0">
            <a:spAutoFit/>
          </a:bodyPr>
          <a:lstStyle/>
          <a:p>
            <a:pPr algn="ctr"/>
            <a:r>
              <a:rPr lang="en-IN" sz="6000" dirty="0">
                <a:solidFill>
                  <a:schemeClr val="tx1">
                    <a:lumMod val="95000"/>
                    <a:lumOff val="5000"/>
                  </a:schemeClr>
                </a:solidFill>
                <a:latin typeface="Bahnschrift" panose="020B0502040204020203" pitchFamily="34" charset="0"/>
                <a:cs typeface="Poppins" panose="00000500000000000000" pitchFamily="50" charset="0"/>
              </a:rPr>
              <a:t>Survey Design</a:t>
            </a:r>
          </a:p>
        </p:txBody>
      </p:sp>
      <p:grpSp>
        <p:nvGrpSpPr>
          <p:cNvPr id="23" name="Group 22">
            <a:extLst>
              <a:ext uri="{FF2B5EF4-FFF2-40B4-BE49-F238E27FC236}">
                <a16:creationId xmlns:a16="http://schemas.microsoft.com/office/drawing/2014/main" id="{B9363232-8B0A-4521-992E-EC034E5D3F32}"/>
              </a:ext>
            </a:extLst>
          </p:cNvPr>
          <p:cNvGrpSpPr/>
          <p:nvPr/>
        </p:nvGrpSpPr>
        <p:grpSpPr>
          <a:xfrm>
            <a:off x="3571951" y="4443933"/>
            <a:ext cx="1834363" cy="1848966"/>
            <a:chOff x="2387601" y="3642722"/>
            <a:chExt cx="1834363" cy="1848966"/>
          </a:xfrm>
        </p:grpSpPr>
        <p:sp>
          <p:nvSpPr>
            <p:cNvPr id="10" name="Rectangle 9">
              <a:extLst>
                <a:ext uri="{FF2B5EF4-FFF2-40B4-BE49-F238E27FC236}">
                  <a16:creationId xmlns:a16="http://schemas.microsoft.com/office/drawing/2014/main" id="{DA3A057B-08D3-471A-A467-42C8956E7432}"/>
                </a:ext>
              </a:extLst>
            </p:cNvPr>
            <p:cNvSpPr/>
            <p:nvPr/>
          </p:nvSpPr>
          <p:spPr>
            <a:xfrm>
              <a:off x="2387601" y="3642722"/>
              <a:ext cx="1752599" cy="1752599"/>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E616B108-9AB2-49AD-94FD-CBC8827C7941}"/>
                </a:ext>
              </a:extLst>
            </p:cNvPr>
            <p:cNvSpPr txBox="1"/>
            <p:nvPr/>
          </p:nvSpPr>
          <p:spPr>
            <a:xfrm>
              <a:off x="3263900" y="4387621"/>
              <a:ext cx="958064" cy="1104067"/>
            </a:xfrm>
            <a:prstGeom prst="roundRect">
              <a:avLst/>
            </a:prstGeom>
            <a:noFill/>
          </p:spPr>
          <p:txBody>
            <a:bodyPr wrap="none" rtlCol="0">
              <a:spAutoFit/>
            </a:bodyPr>
            <a:lstStyle/>
            <a:p>
              <a:r>
                <a:rPr lang="en-IN" sz="6000" dirty="0">
                  <a:solidFill>
                    <a:schemeClr val="tx1">
                      <a:lumMod val="95000"/>
                      <a:lumOff val="5000"/>
                      <a:alpha val="30000"/>
                    </a:schemeClr>
                  </a:solidFill>
                  <a:latin typeface="Bahnschrift" panose="020B0502040204020203" pitchFamily="34" charset="0"/>
                  <a:cs typeface="Poppins" panose="00000500000000000000" pitchFamily="50" charset="0"/>
                </a:rPr>
                <a:t>01</a:t>
              </a:r>
            </a:p>
          </p:txBody>
        </p:sp>
      </p:grpSp>
      <p:grpSp>
        <p:nvGrpSpPr>
          <p:cNvPr id="24" name="Group 23">
            <a:extLst>
              <a:ext uri="{FF2B5EF4-FFF2-40B4-BE49-F238E27FC236}">
                <a16:creationId xmlns:a16="http://schemas.microsoft.com/office/drawing/2014/main" id="{C49DBCFA-C895-4271-AC0B-30C1B25040A7}"/>
              </a:ext>
            </a:extLst>
          </p:cNvPr>
          <p:cNvGrpSpPr/>
          <p:nvPr/>
        </p:nvGrpSpPr>
        <p:grpSpPr>
          <a:xfrm>
            <a:off x="5460017" y="4443933"/>
            <a:ext cx="1849565" cy="1858788"/>
            <a:chOff x="4140200" y="3642722"/>
            <a:chExt cx="1849565" cy="1858788"/>
          </a:xfrm>
        </p:grpSpPr>
        <p:sp>
          <p:nvSpPr>
            <p:cNvPr id="12" name="Rectangle 11">
              <a:extLst>
                <a:ext uri="{FF2B5EF4-FFF2-40B4-BE49-F238E27FC236}">
                  <a16:creationId xmlns:a16="http://schemas.microsoft.com/office/drawing/2014/main" id="{D19B724B-AB6F-4783-97EC-8B3E081B1AC2}"/>
                </a:ext>
              </a:extLst>
            </p:cNvPr>
            <p:cNvSpPr/>
            <p:nvPr/>
          </p:nvSpPr>
          <p:spPr>
            <a:xfrm>
              <a:off x="4140200" y="3642722"/>
              <a:ext cx="1752599" cy="175259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E5FE1AEA-4CAB-4E99-8AE6-CA32CB63711F}"/>
                </a:ext>
              </a:extLst>
            </p:cNvPr>
            <p:cNvSpPr txBox="1"/>
            <p:nvPr/>
          </p:nvSpPr>
          <p:spPr>
            <a:xfrm>
              <a:off x="4875630" y="4387621"/>
              <a:ext cx="1114135" cy="1113889"/>
            </a:xfrm>
            <a:prstGeom prst="roundRect">
              <a:avLst/>
            </a:prstGeom>
            <a:noFill/>
          </p:spPr>
          <p:txBody>
            <a:bodyPr wrap="none" rtlCol="0">
              <a:spAutoFit/>
            </a:bodyPr>
            <a:lstStyle/>
            <a:p>
              <a:r>
                <a:rPr lang="en-IN" sz="6000" dirty="0">
                  <a:solidFill>
                    <a:schemeClr val="tx1">
                      <a:lumMod val="95000"/>
                      <a:lumOff val="5000"/>
                      <a:alpha val="30000"/>
                    </a:schemeClr>
                  </a:solidFill>
                  <a:latin typeface="Bahnschrift" panose="020B0502040204020203" pitchFamily="34" charset="0"/>
                  <a:cs typeface="Poppins" panose="00000500000000000000" pitchFamily="50" charset="0"/>
                </a:rPr>
                <a:t>02</a:t>
              </a:r>
            </a:p>
          </p:txBody>
        </p:sp>
      </p:grpSp>
      <p:sp>
        <p:nvSpPr>
          <p:cNvPr id="29" name="TextBox 28">
            <a:extLst>
              <a:ext uri="{FF2B5EF4-FFF2-40B4-BE49-F238E27FC236}">
                <a16:creationId xmlns:a16="http://schemas.microsoft.com/office/drawing/2014/main" id="{905F8955-1834-C325-B4F9-6D9443BCA842}"/>
              </a:ext>
            </a:extLst>
          </p:cNvPr>
          <p:cNvSpPr txBox="1"/>
          <p:nvPr/>
        </p:nvSpPr>
        <p:spPr>
          <a:xfrm>
            <a:off x="3710647" y="4553520"/>
            <a:ext cx="1513556" cy="338554"/>
          </a:xfrm>
          <a:prstGeom prst="rect">
            <a:avLst/>
          </a:prstGeom>
          <a:noFill/>
        </p:spPr>
        <p:txBody>
          <a:bodyPr wrap="none" rtlCol="0">
            <a:spAutoFit/>
          </a:bodyPr>
          <a:lstStyle/>
          <a:p>
            <a:r>
              <a:rPr lang="en-IN" sz="1600" dirty="0">
                <a:latin typeface="Bahnschrift" panose="020B0502040204020203" pitchFamily="34" charset="0"/>
                <a:cs typeface="Poppins" panose="00000500000000000000" pitchFamily="50" charset="0"/>
              </a:rPr>
              <a:t>Demographics</a:t>
            </a:r>
          </a:p>
        </p:txBody>
      </p:sp>
      <p:sp>
        <p:nvSpPr>
          <p:cNvPr id="30" name="TextBox 29">
            <a:extLst>
              <a:ext uri="{FF2B5EF4-FFF2-40B4-BE49-F238E27FC236}">
                <a16:creationId xmlns:a16="http://schemas.microsoft.com/office/drawing/2014/main" id="{9FD114AB-F307-4B4E-CAC3-216F77290971}"/>
              </a:ext>
            </a:extLst>
          </p:cNvPr>
          <p:cNvSpPr txBox="1"/>
          <p:nvPr/>
        </p:nvSpPr>
        <p:spPr>
          <a:xfrm>
            <a:off x="5426958" y="4549386"/>
            <a:ext cx="1853392" cy="584775"/>
          </a:xfrm>
          <a:prstGeom prst="rect">
            <a:avLst/>
          </a:prstGeom>
          <a:noFill/>
        </p:spPr>
        <p:txBody>
          <a:bodyPr wrap="none" rtlCol="0">
            <a:spAutoFit/>
          </a:bodyPr>
          <a:lstStyle/>
          <a:p>
            <a:r>
              <a:rPr lang="en-US" sz="1600" dirty="0">
                <a:latin typeface="Bahnschrift" panose="020B0502040204020203" pitchFamily="34" charset="0"/>
                <a:cs typeface="Poppins" panose="00000500000000000000" pitchFamily="50" charset="0"/>
              </a:rPr>
              <a:t>Accommodation &amp;</a:t>
            </a:r>
          </a:p>
          <a:p>
            <a:r>
              <a:rPr lang="en-US" sz="1600" dirty="0">
                <a:latin typeface="Bahnschrift" panose="020B0502040204020203" pitchFamily="34" charset="0"/>
                <a:cs typeface="Poppins" panose="00000500000000000000" pitchFamily="50" charset="0"/>
              </a:rPr>
              <a:t>Convenience</a:t>
            </a:r>
            <a:endParaRPr lang="en-IN" sz="1600" dirty="0">
              <a:latin typeface="Bahnschrift" panose="020B0502040204020203" pitchFamily="34" charset="0"/>
              <a:cs typeface="Poppins" panose="00000500000000000000" pitchFamily="50" charset="0"/>
            </a:endParaRPr>
          </a:p>
        </p:txBody>
      </p:sp>
      <p:pic>
        <p:nvPicPr>
          <p:cNvPr id="33" name="Graphic 32" descr="Clipboard with solid fill">
            <a:extLst>
              <a:ext uri="{FF2B5EF4-FFF2-40B4-BE49-F238E27FC236}">
                <a16:creationId xmlns:a16="http://schemas.microsoft.com/office/drawing/2014/main" id="{8FAE13CF-E215-BC29-A7D5-553C45238C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72735" y="1118539"/>
            <a:ext cx="914400" cy="914400"/>
          </a:xfrm>
          <a:prstGeom prst="rect">
            <a:avLst/>
          </a:prstGeom>
        </p:spPr>
      </p:pic>
      <p:pic>
        <p:nvPicPr>
          <p:cNvPr id="38" name="Picture 37" descr="A graphic of a person holding a clipboard&#10;&#10;Description automatically generated">
            <a:extLst>
              <a:ext uri="{FF2B5EF4-FFF2-40B4-BE49-F238E27FC236}">
                <a16:creationId xmlns:a16="http://schemas.microsoft.com/office/drawing/2014/main" id="{F3848353-042C-566D-8B00-7C386FDC44F8}"/>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rot="984799">
            <a:off x="8065462" y="2688230"/>
            <a:ext cx="4526626" cy="4526626"/>
          </a:xfrm>
          <a:prstGeom prst="rect">
            <a:avLst/>
          </a:prstGeom>
        </p:spPr>
      </p:pic>
      <p:grpSp>
        <p:nvGrpSpPr>
          <p:cNvPr id="25" name="Group 24">
            <a:extLst>
              <a:ext uri="{FF2B5EF4-FFF2-40B4-BE49-F238E27FC236}">
                <a16:creationId xmlns:a16="http://schemas.microsoft.com/office/drawing/2014/main" id="{CFCDF336-C40C-4F01-9896-9098EB415682}"/>
              </a:ext>
            </a:extLst>
          </p:cNvPr>
          <p:cNvGrpSpPr/>
          <p:nvPr/>
        </p:nvGrpSpPr>
        <p:grpSpPr>
          <a:xfrm>
            <a:off x="7348083" y="4443933"/>
            <a:ext cx="1846915" cy="1868611"/>
            <a:chOff x="6299201" y="3642722"/>
            <a:chExt cx="1846915" cy="1868611"/>
          </a:xfrm>
        </p:grpSpPr>
        <p:sp>
          <p:nvSpPr>
            <p:cNvPr id="11" name="Rectangle 10">
              <a:extLst>
                <a:ext uri="{FF2B5EF4-FFF2-40B4-BE49-F238E27FC236}">
                  <a16:creationId xmlns:a16="http://schemas.microsoft.com/office/drawing/2014/main" id="{92DD258E-9C4E-442E-9044-42A45523FE64}"/>
                </a:ext>
              </a:extLst>
            </p:cNvPr>
            <p:cNvSpPr/>
            <p:nvPr/>
          </p:nvSpPr>
          <p:spPr>
            <a:xfrm>
              <a:off x="6299201" y="3642722"/>
              <a:ext cx="1752599" cy="1752599"/>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AA31B61E-921C-486A-AE66-9D6CD7E52D52}"/>
                </a:ext>
              </a:extLst>
            </p:cNvPr>
            <p:cNvSpPr txBox="1"/>
            <p:nvPr/>
          </p:nvSpPr>
          <p:spPr>
            <a:xfrm>
              <a:off x="7021339" y="4387621"/>
              <a:ext cx="1124777" cy="1123712"/>
            </a:xfrm>
            <a:prstGeom prst="roundRect">
              <a:avLst/>
            </a:prstGeom>
            <a:noFill/>
          </p:spPr>
          <p:txBody>
            <a:bodyPr wrap="none" rtlCol="0">
              <a:spAutoFit/>
            </a:bodyPr>
            <a:lstStyle/>
            <a:p>
              <a:r>
                <a:rPr lang="en-IN" sz="6000" dirty="0">
                  <a:solidFill>
                    <a:schemeClr val="tx1">
                      <a:lumMod val="95000"/>
                      <a:lumOff val="5000"/>
                      <a:alpha val="30000"/>
                    </a:schemeClr>
                  </a:solidFill>
                  <a:latin typeface="Bahnschrift" panose="020B0502040204020203" pitchFamily="34" charset="0"/>
                  <a:cs typeface="Poppins" panose="00000500000000000000" pitchFamily="50" charset="0"/>
                </a:rPr>
                <a:t>03</a:t>
              </a:r>
            </a:p>
          </p:txBody>
        </p:sp>
      </p:grpSp>
      <p:sp>
        <p:nvSpPr>
          <p:cNvPr id="31" name="TextBox 30">
            <a:extLst>
              <a:ext uri="{FF2B5EF4-FFF2-40B4-BE49-F238E27FC236}">
                <a16:creationId xmlns:a16="http://schemas.microsoft.com/office/drawing/2014/main" id="{79EA790F-E458-37B7-6007-E050A469610B}"/>
              </a:ext>
            </a:extLst>
          </p:cNvPr>
          <p:cNvSpPr txBox="1"/>
          <p:nvPr/>
        </p:nvSpPr>
        <p:spPr>
          <a:xfrm>
            <a:off x="7419457" y="4538397"/>
            <a:ext cx="1524776" cy="584775"/>
          </a:xfrm>
          <a:prstGeom prst="rect">
            <a:avLst/>
          </a:prstGeom>
          <a:noFill/>
        </p:spPr>
        <p:txBody>
          <a:bodyPr wrap="none" rtlCol="0">
            <a:spAutoFit/>
          </a:bodyPr>
          <a:lstStyle/>
          <a:p>
            <a:r>
              <a:rPr lang="en-IN" sz="1600" dirty="0">
                <a:latin typeface="Bahnschrift" panose="020B0502040204020203" pitchFamily="34" charset="0"/>
                <a:cs typeface="Poppins" panose="00000500000000000000" pitchFamily="50" charset="0"/>
              </a:rPr>
              <a:t>Employment &amp;</a:t>
            </a:r>
          </a:p>
          <a:p>
            <a:r>
              <a:rPr lang="en-IN" sz="1600" dirty="0">
                <a:latin typeface="Bahnschrift" panose="020B0502040204020203" pitchFamily="34" charset="0"/>
                <a:cs typeface="Poppins" panose="00000500000000000000" pitchFamily="50" charset="0"/>
              </a:rPr>
              <a:t>Scholastics</a:t>
            </a:r>
          </a:p>
        </p:txBody>
      </p:sp>
      <p:sp>
        <p:nvSpPr>
          <p:cNvPr id="14" name="TextBox 13">
            <a:extLst>
              <a:ext uri="{FF2B5EF4-FFF2-40B4-BE49-F238E27FC236}">
                <a16:creationId xmlns:a16="http://schemas.microsoft.com/office/drawing/2014/main" id="{1AFF2AA2-48A5-4E89-BEE4-0F0CDF2CF79D}"/>
              </a:ext>
            </a:extLst>
          </p:cNvPr>
          <p:cNvSpPr txBox="1"/>
          <p:nvPr/>
        </p:nvSpPr>
        <p:spPr>
          <a:xfrm>
            <a:off x="1873250" y="2461214"/>
            <a:ext cx="8445500" cy="1711366"/>
          </a:xfrm>
          <a:prstGeom prst="rect">
            <a:avLst/>
          </a:prstGeom>
          <a:ln w="28575">
            <a:solidFill>
              <a:srgbClr val="64E4B9"/>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150000"/>
              </a:lnSpc>
            </a:pPr>
            <a:r>
              <a:rPr lang="en-US" b="0" i="0" dirty="0">
                <a:effectLst/>
              </a:rPr>
              <a:t>The survey covers who we are, where we live, and how we balance work and studies. It asks about our backgrounds, living situations, and the juggle between jobs and academics. This helps us understand everyone's unique experiences and make suggestions to make things better for all students.</a:t>
            </a:r>
            <a:endParaRPr lang="en-IN" dirty="0"/>
          </a:p>
        </p:txBody>
      </p:sp>
    </p:spTree>
    <p:extLst>
      <p:ext uri="{BB962C8B-B14F-4D97-AF65-F5344CB8AC3E}">
        <p14:creationId xmlns:p14="http://schemas.microsoft.com/office/powerpoint/2010/main" val="1543802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028658-103D-481B-A926-7A6BE9BEA375}"/>
              </a:ext>
            </a:extLst>
          </p:cNvPr>
          <p:cNvSpPr/>
          <p:nvPr/>
        </p:nvSpPr>
        <p:spPr>
          <a:xfrm>
            <a:off x="0" y="1600201"/>
            <a:ext cx="12192000" cy="52577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506ECE21-B183-4D66-A9B4-136F2CB990D8}"/>
              </a:ext>
            </a:extLst>
          </p:cNvPr>
          <p:cNvSpPr/>
          <p:nvPr/>
        </p:nvSpPr>
        <p:spPr>
          <a:xfrm>
            <a:off x="2469824" y="116718"/>
            <a:ext cx="6787300" cy="65190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2DA031BB-6137-41FF-8FDB-0C9A89BC7322}"/>
              </a:ext>
            </a:extLst>
          </p:cNvPr>
          <p:cNvSpPr txBox="1"/>
          <p:nvPr/>
        </p:nvSpPr>
        <p:spPr>
          <a:xfrm>
            <a:off x="2469823" y="142600"/>
            <a:ext cx="6163588" cy="1077218"/>
          </a:xfrm>
          <a:prstGeom prst="rect">
            <a:avLst/>
          </a:prstGeom>
          <a:noFill/>
        </p:spPr>
        <p:txBody>
          <a:bodyPr wrap="square" rtlCol="0">
            <a:spAutoFit/>
          </a:bodyPr>
          <a:lstStyle/>
          <a:p>
            <a:pPr algn="ctr"/>
            <a:r>
              <a:rPr lang="en-IN" sz="3200" b="0" i="0" dirty="0">
                <a:solidFill>
                  <a:srgbClr val="000000"/>
                </a:solidFill>
                <a:effectLst/>
                <a:latin typeface="Bahnschrift" panose="020B0502040204020203" pitchFamily="34" charset="0"/>
              </a:rPr>
              <a:t>Resource Work Activities Chart</a:t>
            </a:r>
          </a:p>
          <a:p>
            <a:pPr algn="ctr"/>
            <a:endParaRPr lang="en-IN" sz="3200" dirty="0">
              <a:solidFill>
                <a:schemeClr val="tx1">
                  <a:lumMod val="95000"/>
                  <a:lumOff val="5000"/>
                </a:schemeClr>
              </a:solidFill>
              <a:latin typeface="Bahnschrift" panose="020B0502040204020203" pitchFamily="34" charset="0"/>
              <a:cs typeface="Poppins" panose="00000500000000000000" pitchFamily="50" charset="0"/>
            </a:endParaRPr>
          </a:p>
        </p:txBody>
      </p:sp>
      <p:pic>
        <p:nvPicPr>
          <p:cNvPr id="3" name="Graphic 2" descr="Statistics with solid fill">
            <a:extLst>
              <a:ext uri="{FF2B5EF4-FFF2-40B4-BE49-F238E27FC236}">
                <a16:creationId xmlns:a16="http://schemas.microsoft.com/office/drawing/2014/main" id="{61772E5E-5A17-955D-DCAD-A1D2A565A1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41772" y="155263"/>
            <a:ext cx="525946" cy="525946"/>
          </a:xfrm>
          <a:prstGeom prst="rect">
            <a:avLst/>
          </a:prstGeom>
        </p:spPr>
      </p:pic>
      <p:pic>
        <p:nvPicPr>
          <p:cNvPr id="20" name="Graphic 19" descr="Statistics with solid fill">
            <a:extLst>
              <a:ext uri="{FF2B5EF4-FFF2-40B4-BE49-F238E27FC236}">
                <a16:creationId xmlns:a16="http://schemas.microsoft.com/office/drawing/2014/main" id="{8F916DCB-0518-9F16-8C08-54602BB6D7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775553">
            <a:off x="-2877441" y="1092633"/>
            <a:ext cx="6462069" cy="6462069"/>
          </a:xfrm>
          <a:prstGeom prst="rect">
            <a:avLst/>
          </a:prstGeom>
        </p:spPr>
      </p:pic>
      <p:pic>
        <p:nvPicPr>
          <p:cNvPr id="4" name="Picture 3" descr="A green and black rectangles&#10;&#10;Description automatically generated">
            <a:extLst>
              <a:ext uri="{FF2B5EF4-FFF2-40B4-BE49-F238E27FC236}">
                <a16:creationId xmlns:a16="http://schemas.microsoft.com/office/drawing/2014/main" id="{CDB63D2E-FF0C-234B-2145-08F60BD4E9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949" y="113733"/>
            <a:ext cx="733699" cy="828947"/>
          </a:xfrm>
          <a:prstGeom prst="rect">
            <a:avLst/>
          </a:prstGeom>
        </p:spPr>
      </p:pic>
      <p:pic>
        <p:nvPicPr>
          <p:cNvPr id="9" name="Picture 8">
            <a:extLst>
              <a:ext uri="{FF2B5EF4-FFF2-40B4-BE49-F238E27FC236}">
                <a16:creationId xmlns:a16="http://schemas.microsoft.com/office/drawing/2014/main" id="{877F5A2A-A9F9-FC45-F1E3-EC1FB87C9E50}"/>
              </a:ext>
            </a:extLst>
          </p:cNvPr>
          <p:cNvPicPr>
            <a:picLocks noChangeAspect="1"/>
          </p:cNvPicPr>
          <p:nvPr/>
        </p:nvPicPr>
        <p:blipFill>
          <a:blip r:embed="rId7"/>
          <a:stretch>
            <a:fillRect/>
          </a:stretch>
        </p:blipFill>
        <p:spPr>
          <a:xfrm>
            <a:off x="1300013" y="865316"/>
            <a:ext cx="9591974" cy="5878951"/>
          </a:xfrm>
          <a:prstGeom prst="rect">
            <a:avLst/>
          </a:prstGeom>
          <a:ln w="28575">
            <a:solidFill>
              <a:srgbClr val="64E4B9"/>
            </a:solidFill>
          </a:ln>
        </p:spPr>
      </p:pic>
    </p:spTree>
    <p:extLst>
      <p:ext uri="{BB962C8B-B14F-4D97-AF65-F5344CB8AC3E}">
        <p14:creationId xmlns:p14="http://schemas.microsoft.com/office/powerpoint/2010/main" val="2852934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Graphic 115" descr="Warning outline">
            <a:extLst>
              <a:ext uri="{FF2B5EF4-FFF2-40B4-BE49-F238E27FC236}">
                <a16:creationId xmlns:a16="http://schemas.microsoft.com/office/drawing/2014/main" id="{6D7DC7BD-CD07-6F12-626F-C22B9B2049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103144">
            <a:off x="-1436981" y="-2145925"/>
            <a:ext cx="5750384" cy="5750384"/>
          </a:xfrm>
          <a:prstGeom prst="rect">
            <a:avLst/>
          </a:prstGeom>
        </p:spPr>
      </p:pic>
      <p:pic>
        <p:nvPicPr>
          <p:cNvPr id="98" name="Picture 97" descr="A tree on a hill&#10;&#10;Description automatically generated">
            <a:extLst>
              <a:ext uri="{FF2B5EF4-FFF2-40B4-BE49-F238E27FC236}">
                <a16:creationId xmlns:a16="http://schemas.microsoft.com/office/drawing/2014/main" id="{F362FA2F-14A1-09B9-978B-AB495E6F45D9}"/>
              </a:ext>
            </a:extLst>
          </p:cNvPr>
          <p:cNvPicPr>
            <a:picLocks noChangeAspect="1"/>
          </p:cNvPicPr>
          <p:nvPr/>
        </p:nvPicPr>
        <p:blipFill rotWithShape="1">
          <a:blip r:embed="rId4">
            <a:alphaModFix amt="20000"/>
            <a:extLst>
              <a:ext uri="{28A0092B-C50C-407E-A947-70E740481C1C}">
                <a14:useLocalDpi xmlns:a14="http://schemas.microsoft.com/office/drawing/2010/main" val="0"/>
              </a:ext>
            </a:extLst>
          </a:blip>
          <a:srcRect l="10439" r="2467" b="9471"/>
          <a:stretch/>
        </p:blipFill>
        <p:spPr>
          <a:xfrm>
            <a:off x="0" y="1598366"/>
            <a:ext cx="12192000" cy="5259634"/>
          </a:xfrm>
          <a:prstGeom prst="rect">
            <a:avLst/>
          </a:prstGeom>
        </p:spPr>
      </p:pic>
      <p:sp>
        <p:nvSpPr>
          <p:cNvPr id="6" name="Rectangle: Rounded Corners 5">
            <a:extLst>
              <a:ext uri="{FF2B5EF4-FFF2-40B4-BE49-F238E27FC236}">
                <a16:creationId xmlns:a16="http://schemas.microsoft.com/office/drawing/2014/main" id="{D6EB15A0-D5C3-4B7F-801F-9F7CBA447ED1}"/>
              </a:ext>
            </a:extLst>
          </p:cNvPr>
          <p:cNvSpPr/>
          <p:nvPr/>
        </p:nvSpPr>
        <p:spPr>
          <a:xfrm>
            <a:off x="2936506" y="166617"/>
            <a:ext cx="5995737" cy="122549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0BFB204-8D71-4597-A742-4033570C6229}"/>
              </a:ext>
            </a:extLst>
          </p:cNvPr>
          <p:cNvSpPr txBox="1"/>
          <p:nvPr/>
        </p:nvSpPr>
        <p:spPr>
          <a:xfrm>
            <a:off x="3044037" y="265224"/>
            <a:ext cx="4876191" cy="1015663"/>
          </a:xfrm>
          <a:prstGeom prst="rect">
            <a:avLst/>
          </a:prstGeom>
          <a:noFill/>
        </p:spPr>
        <p:txBody>
          <a:bodyPr wrap="square" rtlCol="0">
            <a:spAutoFit/>
          </a:bodyPr>
          <a:lstStyle/>
          <a:p>
            <a:r>
              <a:rPr lang="en-IN" sz="6000" dirty="0">
                <a:solidFill>
                  <a:schemeClr val="tx1">
                    <a:lumMod val="95000"/>
                    <a:lumOff val="5000"/>
                  </a:schemeClr>
                </a:solidFill>
                <a:latin typeface="Bahnschrift" panose="020B0502040204020203" pitchFamily="34" charset="0"/>
                <a:cs typeface="Poppins" panose="00000500000000000000" pitchFamily="50" charset="0"/>
              </a:rPr>
              <a:t>Risk Outlook</a:t>
            </a:r>
          </a:p>
        </p:txBody>
      </p:sp>
      <p:sp>
        <p:nvSpPr>
          <p:cNvPr id="20" name="Rectangle 19">
            <a:extLst>
              <a:ext uri="{FF2B5EF4-FFF2-40B4-BE49-F238E27FC236}">
                <a16:creationId xmlns:a16="http://schemas.microsoft.com/office/drawing/2014/main" id="{AB3C06B2-203B-47D7-BB1B-55FB0B0B1D3A}"/>
              </a:ext>
            </a:extLst>
          </p:cNvPr>
          <p:cNvSpPr/>
          <p:nvPr/>
        </p:nvSpPr>
        <p:spPr>
          <a:xfrm>
            <a:off x="7226670" y="1779906"/>
            <a:ext cx="3490528" cy="1077160"/>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99A3BB88-E994-4FDA-AE2D-50EBC20F3DC4}"/>
              </a:ext>
            </a:extLst>
          </p:cNvPr>
          <p:cNvSpPr/>
          <p:nvPr/>
        </p:nvSpPr>
        <p:spPr>
          <a:xfrm>
            <a:off x="7234037" y="2987311"/>
            <a:ext cx="3490528" cy="1077160"/>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2FCAB931-A706-4699-9AF0-4228DEB9A91E}"/>
              </a:ext>
            </a:extLst>
          </p:cNvPr>
          <p:cNvSpPr/>
          <p:nvPr/>
        </p:nvSpPr>
        <p:spPr>
          <a:xfrm>
            <a:off x="7234037" y="4194305"/>
            <a:ext cx="3490528" cy="1077160"/>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0" name="Group 59">
            <a:extLst>
              <a:ext uri="{FF2B5EF4-FFF2-40B4-BE49-F238E27FC236}">
                <a16:creationId xmlns:a16="http://schemas.microsoft.com/office/drawing/2014/main" id="{05EEB1AF-C064-43FD-BB82-2EAD336A688D}"/>
              </a:ext>
            </a:extLst>
          </p:cNvPr>
          <p:cNvGrpSpPr/>
          <p:nvPr/>
        </p:nvGrpSpPr>
        <p:grpSpPr>
          <a:xfrm>
            <a:off x="1474802" y="1779905"/>
            <a:ext cx="3490529" cy="1117445"/>
            <a:chOff x="2695118" y="2696980"/>
            <a:chExt cx="3275817" cy="759395"/>
          </a:xfrm>
          <a:solidFill>
            <a:schemeClr val="bg1">
              <a:lumMod val="75000"/>
            </a:schemeClr>
          </a:solidFill>
        </p:grpSpPr>
        <p:sp>
          <p:nvSpPr>
            <p:cNvPr id="8" name="Rectangle 7">
              <a:extLst>
                <a:ext uri="{FF2B5EF4-FFF2-40B4-BE49-F238E27FC236}">
                  <a16:creationId xmlns:a16="http://schemas.microsoft.com/office/drawing/2014/main" id="{0E7F7D9E-6739-4522-9BFF-0CECF9DC785B}"/>
                </a:ext>
              </a:extLst>
            </p:cNvPr>
            <p:cNvSpPr/>
            <p:nvPr/>
          </p:nvSpPr>
          <p:spPr>
            <a:xfrm>
              <a:off x="2695119" y="2696980"/>
              <a:ext cx="3275816" cy="73201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1" name="Group 50">
              <a:extLst>
                <a:ext uri="{FF2B5EF4-FFF2-40B4-BE49-F238E27FC236}">
                  <a16:creationId xmlns:a16="http://schemas.microsoft.com/office/drawing/2014/main" id="{9CD049F2-EB31-44FB-9E60-05E13C3770FB}"/>
                </a:ext>
              </a:extLst>
            </p:cNvPr>
            <p:cNvGrpSpPr/>
            <p:nvPr/>
          </p:nvGrpSpPr>
          <p:grpSpPr>
            <a:xfrm>
              <a:off x="2695118" y="2718645"/>
              <a:ext cx="3275817" cy="737730"/>
              <a:chOff x="2748458" y="2694831"/>
              <a:chExt cx="3275817" cy="737730"/>
            </a:xfrm>
            <a:grpFill/>
          </p:grpSpPr>
          <p:sp>
            <p:nvSpPr>
              <p:cNvPr id="38" name="TextBox 37">
                <a:extLst>
                  <a:ext uri="{FF2B5EF4-FFF2-40B4-BE49-F238E27FC236}">
                    <a16:creationId xmlns:a16="http://schemas.microsoft.com/office/drawing/2014/main" id="{08322863-9720-44D1-89B0-B9E87D684FEA}"/>
                  </a:ext>
                </a:extLst>
              </p:cNvPr>
              <p:cNvSpPr txBox="1"/>
              <p:nvPr/>
            </p:nvSpPr>
            <p:spPr>
              <a:xfrm>
                <a:off x="2748459" y="2877177"/>
                <a:ext cx="3275816" cy="555384"/>
              </a:xfrm>
              <a:prstGeom prst="roundRect">
                <a:avLst/>
              </a:prstGeom>
              <a:noFill/>
            </p:spPr>
            <p:txBody>
              <a:bodyPr wrap="square" rtlCol="0">
                <a:spAutoFit/>
              </a:bodyPr>
              <a:lstStyle>
                <a:defPPr>
                  <a:defRPr lang="en-US"/>
                </a:defPPr>
                <a:lvl1pPr>
                  <a:lnSpc>
                    <a:spcPct val="200000"/>
                  </a:lnSpc>
                  <a:defRPr sz="1200" b="0" i="0">
                    <a:solidFill>
                      <a:srgbClr val="000000"/>
                    </a:solidFill>
                    <a:effectLst/>
                    <a:latin typeface="+mj-lt"/>
                  </a:defRPr>
                </a:lvl1pPr>
              </a:lstStyle>
              <a:p>
                <a:pPr>
                  <a:lnSpc>
                    <a:spcPct val="100000"/>
                  </a:lnSpc>
                </a:pPr>
                <a:r>
                  <a:rPr lang="en-IN" sz="1400" dirty="0">
                    <a:solidFill>
                      <a:schemeClr val="tx1"/>
                    </a:solidFill>
                    <a:latin typeface="+mn-lt"/>
                  </a:rPr>
                  <a:t>If there are not sufficient response, then the insights gained would not be accurate and could be biased.</a:t>
                </a:r>
              </a:p>
            </p:txBody>
          </p:sp>
          <p:sp>
            <p:nvSpPr>
              <p:cNvPr id="39" name="TextBox 38">
                <a:extLst>
                  <a:ext uri="{FF2B5EF4-FFF2-40B4-BE49-F238E27FC236}">
                    <a16:creationId xmlns:a16="http://schemas.microsoft.com/office/drawing/2014/main" id="{2DCF6F57-C6EF-490F-A8B8-5DF886FC0431}"/>
                  </a:ext>
                </a:extLst>
              </p:cNvPr>
              <p:cNvSpPr txBox="1"/>
              <p:nvPr/>
            </p:nvSpPr>
            <p:spPr>
              <a:xfrm>
                <a:off x="2748458" y="2694831"/>
                <a:ext cx="1707601" cy="242981"/>
              </a:xfrm>
              <a:prstGeom prst="roundRect">
                <a:avLst/>
              </a:prstGeom>
              <a:noFill/>
            </p:spPr>
            <p:txBody>
              <a:bodyPr wrap="none" rtlCol="0">
                <a:spAutoFit/>
              </a:bodyPr>
              <a:lstStyle/>
              <a:p>
                <a:r>
                  <a:rPr lang="en-IN" sz="1500" b="1" dirty="0">
                    <a:latin typeface="Bahnschrift" panose="020B0502040204020203" pitchFamily="34" charset="0"/>
                    <a:cs typeface="Poppins" panose="00000500000000000000" pitchFamily="50" charset="0"/>
                  </a:rPr>
                  <a:t>Low response rate</a:t>
                </a:r>
              </a:p>
            </p:txBody>
          </p:sp>
        </p:grpSp>
      </p:grpSp>
      <p:sp>
        <p:nvSpPr>
          <p:cNvPr id="21" name="Rectangle 20">
            <a:extLst>
              <a:ext uri="{FF2B5EF4-FFF2-40B4-BE49-F238E27FC236}">
                <a16:creationId xmlns:a16="http://schemas.microsoft.com/office/drawing/2014/main" id="{31E0662F-F63D-4691-A627-AF0D5513EC88}"/>
              </a:ext>
            </a:extLst>
          </p:cNvPr>
          <p:cNvSpPr/>
          <p:nvPr/>
        </p:nvSpPr>
        <p:spPr>
          <a:xfrm>
            <a:off x="1463061" y="2974664"/>
            <a:ext cx="3490528" cy="107716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C7F47EDA-D6FF-4311-B949-EC76F73EADA2}"/>
              </a:ext>
            </a:extLst>
          </p:cNvPr>
          <p:cNvSpPr/>
          <p:nvPr/>
        </p:nvSpPr>
        <p:spPr>
          <a:xfrm>
            <a:off x="1463061" y="4194305"/>
            <a:ext cx="3490528" cy="107716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9F85FAC-FEB9-683F-B1ED-9F9A3FAC655B}"/>
              </a:ext>
            </a:extLst>
          </p:cNvPr>
          <p:cNvSpPr/>
          <p:nvPr/>
        </p:nvSpPr>
        <p:spPr>
          <a:xfrm>
            <a:off x="7226670" y="5447585"/>
            <a:ext cx="3490528" cy="1077160"/>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B3DA68B4-7E33-7C05-A3BE-B49B1BC476A8}"/>
              </a:ext>
            </a:extLst>
          </p:cNvPr>
          <p:cNvSpPr/>
          <p:nvPr/>
        </p:nvSpPr>
        <p:spPr>
          <a:xfrm>
            <a:off x="1481338" y="5437479"/>
            <a:ext cx="3490528" cy="107716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168789B3-A918-E9AD-AA1C-AC5BC4B76699}"/>
              </a:ext>
            </a:extLst>
          </p:cNvPr>
          <p:cNvSpPr txBox="1"/>
          <p:nvPr/>
        </p:nvSpPr>
        <p:spPr>
          <a:xfrm>
            <a:off x="1481338" y="3280228"/>
            <a:ext cx="3490528" cy="817245"/>
          </a:xfrm>
          <a:prstGeom prst="roundRect">
            <a:avLst/>
          </a:prstGeom>
          <a:noFill/>
        </p:spPr>
        <p:txBody>
          <a:bodyPr wrap="square" rtlCol="0">
            <a:spAutoFit/>
          </a:bodyPr>
          <a:lstStyle>
            <a:defPPr>
              <a:defRPr lang="en-US"/>
            </a:defPPr>
            <a:lvl1pPr>
              <a:lnSpc>
                <a:spcPct val="200000"/>
              </a:lnSpc>
              <a:defRPr sz="1200" b="0" i="0">
                <a:solidFill>
                  <a:srgbClr val="000000"/>
                </a:solidFill>
                <a:effectLst/>
                <a:latin typeface="+mj-lt"/>
              </a:defRPr>
            </a:lvl1pPr>
          </a:lstStyle>
          <a:p>
            <a:pPr>
              <a:lnSpc>
                <a:spcPct val="100000"/>
              </a:lnSpc>
            </a:pPr>
            <a:r>
              <a:rPr lang="en-CA" sz="1400" dirty="0">
                <a:effectLst/>
                <a:latin typeface="+mn-lt"/>
                <a:ea typeface="Calibri" panose="020F0502020204030204" pitchFamily="34" charset="0"/>
              </a:rPr>
              <a:t>Potential technical glitches in survey tools or data analysis platforms </a:t>
            </a:r>
            <a:r>
              <a:rPr lang="en-US" sz="1400" dirty="0">
                <a:effectLst/>
                <a:latin typeface="+mn-lt"/>
                <a:ea typeface="Calibri" panose="020F0502020204030204" pitchFamily="34" charset="0"/>
              </a:rPr>
              <a:t>may disrupt data collection and analysis.</a:t>
            </a:r>
            <a:endParaRPr lang="en-IN" sz="1400" dirty="0">
              <a:solidFill>
                <a:schemeClr val="tx1"/>
              </a:solidFill>
              <a:latin typeface="+mn-lt"/>
            </a:endParaRPr>
          </a:p>
        </p:txBody>
      </p:sp>
      <p:sp>
        <p:nvSpPr>
          <p:cNvPr id="90" name="TextBox 89">
            <a:extLst>
              <a:ext uri="{FF2B5EF4-FFF2-40B4-BE49-F238E27FC236}">
                <a16:creationId xmlns:a16="http://schemas.microsoft.com/office/drawing/2014/main" id="{B065CB44-9235-F6AF-25E5-D607D9FB3EDB}"/>
              </a:ext>
            </a:extLst>
          </p:cNvPr>
          <p:cNvSpPr txBox="1"/>
          <p:nvPr/>
        </p:nvSpPr>
        <p:spPr>
          <a:xfrm>
            <a:off x="1481338" y="2992546"/>
            <a:ext cx="1884265" cy="357545"/>
          </a:xfrm>
          <a:prstGeom prst="roundRect">
            <a:avLst/>
          </a:prstGeom>
          <a:noFill/>
        </p:spPr>
        <p:txBody>
          <a:bodyPr wrap="none" rtlCol="0">
            <a:spAutoFit/>
          </a:bodyPr>
          <a:lstStyle/>
          <a:p>
            <a:r>
              <a:rPr lang="en-IN" sz="1500" b="1" dirty="0">
                <a:latin typeface="Bahnschrift" panose="020B0502040204020203" pitchFamily="34" charset="0"/>
                <a:cs typeface="Poppins" panose="00000500000000000000" pitchFamily="50" charset="0"/>
              </a:rPr>
              <a:t>Technological error</a:t>
            </a:r>
          </a:p>
        </p:txBody>
      </p:sp>
      <p:sp>
        <p:nvSpPr>
          <p:cNvPr id="91" name="TextBox 90">
            <a:extLst>
              <a:ext uri="{FF2B5EF4-FFF2-40B4-BE49-F238E27FC236}">
                <a16:creationId xmlns:a16="http://schemas.microsoft.com/office/drawing/2014/main" id="{840E0CC8-CD68-2665-20AC-4E9FB5B114C0}"/>
              </a:ext>
            </a:extLst>
          </p:cNvPr>
          <p:cNvSpPr txBox="1"/>
          <p:nvPr/>
        </p:nvSpPr>
        <p:spPr>
          <a:xfrm>
            <a:off x="1463061" y="4474751"/>
            <a:ext cx="3490528" cy="817245"/>
          </a:xfrm>
          <a:prstGeom prst="roundRect">
            <a:avLst/>
          </a:prstGeom>
          <a:noFill/>
        </p:spPr>
        <p:txBody>
          <a:bodyPr wrap="square" rtlCol="0">
            <a:spAutoFit/>
          </a:bodyPr>
          <a:lstStyle>
            <a:defPPr>
              <a:defRPr lang="en-US"/>
            </a:defPPr>
            <a:lvl1pPr>
              <a:lnSpc>
                <a:spcPct val="200000"/>
              </a:lnSpc>
              <a:defRPr sz="1200" b="0" i="0">
                <a:solidFill>
                  <a:srgbClr val="000000"/>
                </a:solidFill>
                <a:effectLst/>
                <a:latin typeface="+mj-lt"/>
              </a:defRPr>
            </a:lvl1pPr>
          </a:lstStyle>
          <a:p>
            <a:pPr>
              <a:lnSpc>
                <a:spcPct val="100000"/>
              </a:lnSpc>
            </a:pPr>
            <a:r>
              <a:rPr lang="en-US" sz="1400" dirty="0">
                <a:effectLst/>
                <a:latin typeface="+mn-lt"/>
                <a:ea typeface="Calibri" panose="020F0502020204030204" pitchFamily="34" charset="0"/>
              </a:rPr>
              <a:t>If there is any data breach or the data is mishandled, then there could be a risk of data confidentiality.</a:t>
            </a:r>
            <a:endParaRPr lang="en-IN" sz="1400" dirty="0">
              <a:solidFill>
                <a:schemeClr val="tx1"/>
              </a:solidFill>
              <a:latin typeface="+mn-lt"/>
            </a:endParaRPr>
          </a:p>
        </p:txBody>
      </p:sp>
      <p:sp>
        <p:nvSpPr>
          <p:cNvPr id="92" name="TextBox 91">
            <a:extLst>
              <a:ext uri="{FF2B5EF4-FFF2-40B4-BE49-F238E27FC236}">
                <a16:creationId xmlns:a16="http://schemas.microsoft.com/office/drawing/2014/main" id="{9B75BAC2-2EBB-493B-9BD5-F32E9B5896F9}"/>
              </a:ext>
            </a:extLst>
          </p:cNvPr>
          <p:cNvSpPr txBox="1"/>
          <p:nvPr/>
        </p:nvSpPr>
        <p:spPr>
          <a:xfrm>
            <a:off x="1481338" y="4201577"/>
            <a:ext cx="2227388" cy="357545"/>
          </a:xfrm>
          <a:prstGeom prst="roundRect">
            <a:avLst/>
          </a:prstGeom>
          <a:noFill/>
        </p:spPr>
        <p:txBody>
          <a:bodyPr wrap="none" rtlCol="0">
            <a:spAutoFit/>
          </a:bodyPr>
          <a:lstStyle/>
          <a:p>
            <a:r>
              <a:rPr lang="en-US" sz="1500" b="1" dirty="0">
                <a:latin typeface="Bahnschrift" panose="020B0502040204020203" pitchFamily="34" charset="0"/>
                <a:cs typeface="Poppins" panose="00000500000000000000" pitchFamily="50" charset="0"/>
              </a:rPr>
              <a:t>Mishandling of the Data</a:t>
            </a:r>
            <a:endParaRPr lang="en-IN" sz="1500" b="1" dirty="0">
              <a:latin typeface="Bahnschrift" panose="020B0502040204020203" pitchFamily="34" charset="0"/>
              <a:cs typeface="Poppins" panose="00000500000000000000" pitchFamily="50" charset="0"/>
            </a:endParaRPr>
          </a:p>
        </p:txBody>
      </p:sp>
      <p:sp>
        <p:nvSpPr>
          <p:cNvPr id="93" name="TextBox 92">
            <a:extLst>
              <a:ext uri="{FF2B5EF4-FFF2-40B4-BE49-F238E27FC236}">
                <a16:creationId xmlns:a16="http://schemas.microsoft.com/office/drawing/2014/main" id="{9095F5C1-A324-7062-DE6D-E0633CD33BDA}"/>
              </a:ext>
            </a:extLst>
          </p:cNvPr>
          <p:cNvSpPr txBox="1"/>
          <p:nvPr/>
        </p:nvSpPr>
        <p:spPr>
          <a:xfrm>
            <a:off x="1481338" y="5698603"/>
            <a:ext cx="3490528" cy="817245"/>
          </a:xfrm>
          <a:prstGeom prst="roundRect">
            <a:avLst/>
          </a:prstGeom>
          <a:noFill/>
        </p:spPr>
        <p:txBody>
          <a:bodyPr wrap="square" rtlCol="0">
            <a:spAutoFit/>
          </a:bodyPr>
          <a:lstStyle>
            <a:defPPr>
              <a:defRPr lang="en-US"/>
            </a:defPPr>
            <a:lvl1pPr>
              <a:lnSpc>
                <a:spcPct val="200000"/>
              </a:lnSpc>
              <a:defRPr sz="1200" b="0" i="0">
                <a:solidFill>
                  <a:srgbClr val="000000"/>
                </a:solidFill>
                <a:effectLst/>
                <a:latin typeface="+mj-lt"/>
              </a:defRPr>
            </a:lvl1pPr>
          </a:lstStyle>
          <a:p>
            <a:pPr>
              <a:lnSpc>
                <a:spcPct val="100000"/>
              </a:lnSpc>
            </a:pPr>
            <a:r>
              <a:rPr lang="en-US" sz="1400" dirty="0">
                <a:effectLst/>
                <a:latin typeface="+mn-lt"/>
                <a:ea typeface="Calibri" panose="020F0502020204030204" pitchFamily="34" charset="0"/>
              </a:rPr>
              <a:t>All the findings would reduce the overall impact if the results of the survey do not support college’s overall goals.</a:t>
            </a:r>
            <a:endParaRPr lang="en-IN" sz="1400" dirty="0">
              <a:solidFill>
                <a:schemeClr val="tx1"/>
              </a:solidFill>
              <a:latin typeface="+mn-lt"/>
            </a:endParaRPr>
          </a:p>
        </p:txBody>
      </p:sp>
      <p:sp>
        <p:nvSpPr>
          <p:cNvPr id="94" name="TextBox 93">
            <a:extLst>
              <a:ext uri="{FF2B5EF4-FFF2-40B4-BE49-F238E27FC236}">
                <a16:creationId xmlns:a16="http://schemas.microsoft.com/office/drawing/2014/main" id="{E0705C2B-8FB0-F456-C3D2-3EFD21511E22}"/>
              </a:ext>
            </a:extLst>
          </p:cNvPr>
          <p:cNvSpPr txBox="1"/>
          <p:nvPr/>
        </p:nvSpPr>
        <p:spPr>
          <a:xfrm>
            <a:off x="1481338" y="5443039"/>
            <a:ext cx="3020456" cy="357545"/>
          </a:xfrm>
          <a:prstGeom prst="roundRect">
            <a:avLst/>
          </a:prstGeom>
          <a:noFill/>
        </p:spPr>
        <p:txBody>
          <a:bodyPr wrap="none" rtlCol="0">
            <a:spAutoFit/>
          </a:bodyPr>
          <a:lstStyle/>
          <a:p>
            <a:r>
              <a:rPr lang="en-IN" sz="1500" b="1" dirty="0">
                <a:latin typeface="Bahnschrift" panose="020B0502040204020203" pitchFamily="34" charset="0"/>
                <a:cs typeface="Poppins" panose="00000500000000000000" pitchFamily="50" charset="0"/>
              </a:rPr>
              <a:t>Misalignment with College Goals</a:t>
            </a:r>
          </a:p>
        </p:txBody>
      </p:sp>
      <p:sp>
        <p:nvSpPr>
          <p:cNvPr id="101" name="TextBox 100">
            <a:extLst>
              <a:ext uri="{FF2B5EF4-FFF2-40B4-BE49-F238E27FC236}">
                <a16:creationId xmlns:a16="http://schemas.microsoft.com/office/drawing/2014/main" id="{53ADC0DE-6738-DAE3-4A3F-96AB25A7B51A}"/>
              </a:ext>
            </a:extLst>
          </p:cNvPr>
          <p:cNvSpPr txBox="1"/>
          <p:nvPr/>
        </p:nvSpPr>
        <p:spPr>
          <a:xfrm>
            <a:off x="7234038" y="2047309"/>
            <a:ext cx="3490528" cy="817244"/>
          </a:xfrm>
          <a:prstGeom prst="roundRect">
            <a:avLst/>
          </a:prstGeom>
          <a:noFill/>
        </p:spPr>
        <p:txBody>
          <a:bodyPr wrap="square" rtlCol="0">
            <a:spAutoFit/>
          </a:bodyPr>
          <a:lstStyle>
            <a:defPPr>
              <a:defRPr lang="en-US"/>
            </a:defPPr>
            <a:lvl1pPr>
              <a:lnSpc>
                <a:spcPct val="200000"/>
              </a:lnSpc>
              <a:defRPr sz="1200" b="0" i="0">
                <a:solidFill>
                  <a:srgbClr val="000000"/>
                </a:solidFill>
                <a:effectLst/>
                <a:latin typeface="+mj-lt"/>
              </a:defRPr>
            </a:lvl1pPr>
          </a:lstStyle>
          <a:p>
            <a:pPr>
              <a:lnSpc>
                <a:spcPct val="100000"/>
              </a:lnSpc>
            </a:pPr>
            <a:r>
              <a:rPr lang="en-US" sz="1400" dirty="0">
                <a:solidFill>
                  <a:schemeClr val="tx1"/>
                </a:solidFill>
                <a:latin typeface="+mn-lt"/>
              </a:rPr>
              <a:t>Implement targeted outreach strategies and incentives to encourage greater participation.</a:t>
            </a:r>
            <a:endParaRPr lang="en-IN" sz="1400" dirty="0">
              <a:solidFill>
                <a:schemeClr val="tx1"/>
              </a:solidFill>
              <a:latin typeface="+mn-lt"/>
            </a:endParaRPr>
          </a:p>
        </p:txBody>
      </p:sp>
      <p:sp>
        <p:nvSpPr>
          <p:cNvPr id="102" name="TextBox 101">
            <a:extLst>
              <a:ext uri="{FF2B5EF4-FFF2-40B4-BE49-F238E27FC236}">
                <a16:creationId xmlns:a16="http://schemas.microsoft.com/office/drawing/2014/main" id="{01432B47-5B18-D7C9-3BB9-3525C159B8B2}"/>
              </a:ext>
            </a:extLst>
          </p:cNvPr>
          <p:cNvSpPr txBox="1"/>
          <p:nvPr/>
        </p:nvSpPr>
        <p:spPr>
          <a:xfrm>
            <a:off x="7234037" y="1778988"/>
            <a:ext cx="2732362" cy="357545"/>
          </a:xfrm>
          <a:prstGeom prst="roundRect">
            <a:avLst/>
          </a:prstGeom>
          <a:noFill/>
        </p:spPr>
        <p:txBody>
          <a:bodyPr wrap="none" rtlCol="0">
            <a:spAutoFit/>
          </a:bodyPr>
          <a:lstStyle/>
          <a:p>
            <a:r>
              <a:rPr lang="en-IN" sz="1500" b="1" dirty="0">
                <a:latin typeface="Bahnschrift" panose="020B0502040204020203" pitchFamily="34" charset="0"/>
                <a:cs typeface="Poppins" panose="00000500000000000000" pitchFamily="50" charset="0"/>
              </a:rPr>
              <a:t>Change in Marketing strategy</a:t>
            </a:r>
          </a:p>
        </p:txBody>
      </p:sp>
      <p:sp>
        <p:nvSpPr>
          <p:cNvPr id="103" name="TextBox 102">
            <a:extLst>
              <a:ext uri="{FF2B5EF4-FFF2-40B4-BE49-F238E27FC236}">
                <a16:creationId xmlns:a16="http://schemas.microsoft.com/office/drawing/2014/main" id="{4CC0A059-8F50-61BB-F1D6-C6BA1FEE0C2F}"/>
              </a:ext>
            </a:extLst>
          </p:cNvPr>
          <p:cNvSpPr txBox="1"/>
          <p:nvPr/>
        </p:nvSpPr>
        <p:spPr>
          <a:xfrm>
            <a:off x="7252314" y="3259958"/>
            <a:ext cx="3490528" cy="817245"/>
          </a:xfrm>
          <a:prstGeom prst="roundRect">
            <a:avLst/>
          </a:prstGeom>
          <a:noFill/>
        </p:spPr>
        <p:txBody>
          <a:bodyPr wrap="square" rtlCol="0">
            <a:spAutoFit/>
          </a:bodyPr>
          <a:lstStyle>
            <a:defPPr>
              <a:defRPr lang="en-US"/>
            </a:defPPr>
            <a:lvl1pPr>
              <a:lnSpc>
                <a:spcPct val="200000"/>
              </a:lnSpc>
              <a:defRPr sz="1200" b="0" i="0">
                <a:solidFill>
                  <a:srgbClr val="000000"/>
                </a:solidFill>
                <a:effectLst/>
                <a:latin typeface="+mj-lt"/>
              </a:defRPr>
            </a:lvl1pPr>
          </a:lstStyle>
          <a:p>
            <a:pPr>
              <a:lnSpc>
                <a:spcPct val="100000"/>
              </a:lnSpc>
            </a:pPr>
            <a:r>
              <a:rPr lang="en-US" sz="1400" dirty="0">
                <a:effectLst/>
                <a:latin typeface="+mn-lt"/>
                <a:ea typeface="Calibri" panose="020F0502020204030204" pitchFamily="34" charset="0"/>
              </a:rPr>
              <a:t>Regularly update and test survey tools and data analysis platforms for optimal functionality.</a:t>
            </a:r>
            <a:endParaRPr lang="en-IN" sz="1400" dirty="0">
              <a:solidFill>
                <a:schemeClr val="tx1"/>
              </a:solidFill>
              <a:latin typeface="+mn-lt"/>
            </a:endParaRPr>
          </a:p>
        </p:txBody>
      </p:sp>
      <p:sp>
        <p:nvSpPr>
          <p:cNvPr id="104" name="TextBox 103">
            <a:extLst>
              <a:ext uri="{FF2B5EF4-FFF2-40B4-BE49-F238E27FC236}">
                <a16:creationId xmlns:a16="http://schemas.microsoft.com/office/drawing/2014/main" id="{43D818F2-446C-53E6-76F9-23E6035A4771}"/>
              </a:ext>
            </a:extLst>
          </p:cNvPr>
          <p:cNvSpPr txBox="1"/>
          <p:nvPr/>
        </p:nvSpPr>
        <p:spPr>
          <a:xfrm>
            <a:off x="7252314" y="2972276"/>
            <a:ext cx="2774443" cy="357545"/>
          </a:xfrm>
          <a:prstGeom prst="roundRect">
            <a:avLst/>
          </a:prstGeom>
          <a:noFill/>
        </p:spPr>
        <p:txBody>
          <a:bodyPr wrap="none" rtlCol="0">
            <a:spAutoFit/>
          </a:bodyPr>
          <a:lstStyle/>
          <a:p>
            <a:r>
              <a:rPr lang="en-US" sz="1500" b="1" dirty="0">
                <a:latin typeface="Bahnschrift" panose="020B0502040204020203" pitchFamily="34" charset="0"/>
                <a:cs typeface="Poppins" panose="00000500000000000000" pitchFamily="50" charset="0"/>
              </a:rPr>
              <a:t>Monitor all the tools regularly</a:t>
            </a:r>
            <a:endParaRPr lang="en-IN" sz="1500" b="1" dirty="0">
              <a:latin typeface="Bahnschrift" panose="020B0502040204020203" pitchFamily="34" charset="0"/>
              <a:cs typeface="Poppins" panose="00000500000000000000" pitchFamily="50" charset="0"/>
            </a:endParaRPr>
          </a:p>
        </p:txBody>
      </p:sp>
      <p:sp>
        <p:nvSpPr>
          <p:cNvPr id="105" name="TextBox 104">
            <a:extLst>
              <a:ext uri="{FF2B5EF4-FFF2-40B4-BE49-F238E27FC236}">
                <a16:creationId xmlns:a16="http://schemas.microsoft.com/office/drawing/2014/main" id="{89700953-DB8E-1932-B519-B5A86CE3C01E}"/>
              </a:ext>
            </a:extLst>
          </p:cNvPr>
          <p:cNvSpPr txBox="1"/>
          <p:nvPr/>
        </p:nvSpPr>
        <p:spPr>
          <a:xfrm>
            <a:off x="7277681" y="4467215"/>
            <a:ext cx="3490528" cy="817245"/>
          </a:xfrm>
          <a:prstGeom prst="roundRect">
            <a:avLst/>
          </a:prstGeom>
          <a:noFill/>
        </p:spPr>
        <p:txBody>
          <a:bodyPr wrap="square" rtlCol="0">
            <a:spAutoFit/>
          </a:bodyPr>
          <a:lstStyle>
            <a:defPPr>
              <a:defRPr lang="en-US"/>
            </a:defPPr>
            <a:lvl1pPr>
              <a:lnSpc>
                <a:spcPct val="200000"/>
              </a:lnSpc>
              <a:defRPr sz="1200" b="0" i="0">
                <a:solidFill>
                  <a:srgbClr val="000000"/>
                </a:solidFill>
                <a:effectLst/>
                <a:latin typeface="+mj-lt"/>
              </a:defRPr>
            </a:lvl1pPr>
          </a:lstStyle>
          <a:p>
            <a:pPr>
              <a:lnSpc>
                <a:spcPct val="100000"/>
              </a:lnSpc>
            </a:pPr>
            <a:r>
              <a:rPr lang="en-US" sz="1400" dirty="0">
                <a:latin typeface="+mn-lt"/>
                <a:ea typeface="Calibri" panose="020F0502020204030204" pitchFamily="34" charset="0"/>
              </a:rPr>
              <a:t>Utilize data anonymization methods  and e</a:t>
            </a:r>
            <a:r>
              <a:rPr lang="en-US" sz="1400" dirty="0">
                <a:effectLst/>
                <a:latin typeface="+mn-lt"/>
                <a:ea typeface="Calibri" panose="020F0502020204030204" pitchFamily="34" charset="0"/>
              </a:rPr>
              <a:t>stablish strict access controls to safeguard data integrity.</a:t>
            </a:r>
          </a:p>
        </p:txBody>
      </p:sp>
      <p:sp>
        <p:nvSpPr>
          <p:cNvPr id="106" name="TextBox 105">
            <a:extLst>
              <a:ext uri="{FF2B5EF4-FFF2-40B4-BE49-F238E27FC236}">
                <a16:creationId xmlns:a16="http://schemas.microsoft.com/office/drawing/2014/main" id="{FC5617A0-B315-3D3B-7FEB-5A5A7E42B77E}"/>
              </a:ext>
            </a:extLst>
          </p:cNvPr>
          <p:cNvSpPr txBox="1"/>
          <p:nvPr/>
        </p:nvSpPr>
        <p:spPr>
          <a:xfrm>
            <a:off x="7295958" y="4194041"/>
            <a:ext cx="1892357" cy="357545"/>
          </a:xfrm>
          <a:prstGeom prst="roundRect">
            <a:avLst/>
          </a:prstGeom>
          <a:noFill/>
        </p:spPr>
        <p:txBody>
          <a:bodyPr wrap="none" rtlCol="0">
            <a:spAutoFit/>
          </a:bodyPr>
          <a:lstStyle/>
          <a:p>
            <a:r>
              <a:rPr lang="en-IN" sz="1500" b="1" dirty="0">
                <a:latin typeface="Bahnschrift" panose="020B0502040204020203" pitchFamily="34" charset="0"/>
                <a:cs typeface="Poppins" panose="00000500000000000000" pitchFamily="50" charset="0"/>
              </a:rPr>
              <a:t>Apply Data Security</a:t>
            </a:r>
          </a:p>
        </p:txBody>
      </p:sp>
      <p:sp>
        <p:nvSpPr>
          <p:cNvPr id="107" name="TextBox 106">
            <a:extLst>
              <a:ext uri="{FF2B5EF4-FFF2-40B4-BE49-F238E27FC236}">
                <a16:creationId xmlns:a16="http://schemas.microsoft.com/office/drawing/2014/main" id="{043583EC-A7BB-86D0-DD87-6EC360DEEFA9}"/>
              </a:ext>
            </a:extLst>
          </p:cNvPr>
          <p:cNvSpPr txBox="1"/>
          <p:nvPr/>
        </p:nvSpPr>
        <p:spPr>
          <a:xfrm>
            <a:off x="7244947" y="5744889"/>
            <a:ext cx="3490528" cy="817245"/>
          </a:xfrm>
          <a:prstGeom prst="roundRect">
            <a:avLst/>
          </a:prstGeom>
          <a:noFill/>
        </p:spPr>
        <p:txBody>
          <a:bodyPr wrap="square" rtlCol="0">
            <a:spAutoFit/>
          </a:bodyPr>
          <a:lstStyle>
            <a:defPPr>
              <a:defRPr lang="en-US"/>
            </a:defPPr>
            <a:lvl1pPr>
              <a:lnSpc>
                <a:spcPct val="200000"/>
              </a:lnSpc>
              <a:defRPr sz="1200" b="0" i="0">
                <a:solidFill>
                  <a:srgbClr val="000000"/>
                </a:solidFill>
                <a:effectLst/>
                <a:latin typeface="+mj-lt"/>
              </a:defRPr>
            </a:lvl1pPr>
          </a:lstStyle>
          <a:p>
            <a:pPr>
              <a:lnSpc>
                <a:spcPct val="100000"/>
              </a:lnSpc>
            </a:pPr>
            <a:r>
              <a:rPr lang="en-US" sz="1400" dirty="0">
                <a:effectLst/>
                <a:latin typeface="+mn-lt"/>
                <a:ea typeface="Calibri" panose="020F0502020204030204" pitchFamily="34" charset="0"/>
              </a:rPr>
              <a:t>Align survey questions with college objectives and periodically reassess to ensure relevance.</a:t>
            </a:r>
            <a:endParaRPr lang="en-IN" sz="1400" dirty="0">
              <a:solidFill>
                <a:schemeClr val="tx1"/>
              </a:solidFill>
              <a:latin typeface="+mn-lt"/>
            </a:endParaRPr>
          </a:p>
        </p:txBody>
      </p:sp>
      <p:sp>
        <p:nvSpPr>
          <p:cNvPr id="108" name="TextBox 107">
            <a:extLst>
              <a:ext uri="{FF2B5EF4-FFF2-40B4-BE49-F238E27FC236}">
                <a16:creationId xmlns:a16="http://schemas.microsoft.com/office/drawing/2014/main" id="{DE319EC4-073A-1537-B596-84E20F434430}"/>
              </a:ext>
            </a:extLst>
          </p:cNvPr>
          <p:cNvSpPr txBox="1"/>
          <p:nvPr/>
        </p:nvSpPr>
        <p:spPr>
          <a:xfrm>
            <a:off x="7244947" y="5489325"/>
            <a:ext cx="2792246" cy="357545"/>
          </a:xfrm>
          <a:prstGeom prst="roundRect">
            <a:avLst/>
          </a:prstGeom>
          <a:noFill/>
        </p:spPr>
        <p:txBody>
          <a:bodyPr wrap="none" rtlCol="0">
            <a:spAutoFit/>
          </a:bodyPr>
          <a:lstStyle/>
          <a:p>
            <a:r>
              <a:rPr lang="en-IN" sz="1500" b="1" dirty="0">
                <a:latin typeface="Bahnschrift" panose="020B0502040204020203" pitchFamily="34" charset="0"/>
                <a:cs typeface="Poppins" panose="00000500000000000000" pitchFamily="50" charset="0"/>
              </a:rPr>
              <a:t>Design questions accordingly</a:t>
            </a:r>
          </a:p>
        </p:txBody>
      </p:sp>
      <p:pic>
        <p:nvPicPr>
          <p:cNvPr id="3" name="Graphic 2" descr="Warning outline">
            <a:extLst>
              <a:ext uri="{FF2B5EF4-FFF2-40B4-BE49-F238E27FC236}">
                <a16:creationId xmlns:a16="http://schemas.microsoft.com/office/drawing/2014/main" id="{27D3AFDF-55DA-CBD3-40AE-FD2A8178F5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67435" y="340821"/>
            <a:ext cx="777850" cy="777850"/>
          </a:xfrm>
          <a:prstGeom prst="rect">
            <a:avLst/>
          </a:prstGeom>
        </p:spPr>
      </p:pic>
    </p:spTree>
    <p:extLst>
      <p:ext uri="{BB962C8B-B14F-4D97-AF65-F5344CB8AC3E}">
        <p14:creationId xmlns:p14="http://schemas.microsoft.com/office/powerpoint/2010/main" val="1416321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diagram of a car&#10;&#10;Description automatically generated">
            <a:extLst>
              <a:ext uri="{FF2B5EF4-FFF2-40B4-BE49-F238E27FC236}">
                <a16:creationId xmlns:a16="http://schemas.microsoft.com/office/drawing/2014/main" id="{DDB78498-63F5-9728-F4D8-4C65C685558C}"/>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314" t="7752" r="314" b="29816"/>
          <a:stretch/>
        </p:blipFill>
        <p:spPr>
          <a:xfrm>
            <a:off x="-1" y="1600201"/>
            <a:ext cx="12192001" cy="5257799"/>
          </a:xfrm>
          <a:prstGeom prst="rect">
            <a:avLst/>
          </a:prstGeom>
        </p:spPr>
      </p:pic>
      <p:sp>
        <p:nvSpPr>
          <p:cNvPr id="7" name="Rectangle: Rounded Corners 6">
            <a:extLst>
              <a:ext uri="{FF2B5EF4-FFF2-40B4-BE49-F238E27FC236}">
                <a16:creationId xmlns:a16="http://schemas.microsoft.com/office/drawing/2014/main" id="{506ECE21-B183-4D66-A9B4-136F2CB990D8}"/>
              </a:ext>
            </a:extLst>
          </p:cNvPr>
          <p:cNvSpPr/>
          <p:nvPr/>
        </p:nvSpPr>
        <p:spPr>
          <a:xfrm>
            <a:off x="3667432" y="116718"/>
            <a:ext cx="4445327" cy="65190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2DA031BB-6137-41FF-8FDB-0C9A89BC7322}"/>
              </a:ext>
            </a:extLst>
          </p:cNvPr>
          <p:cNvSpPr txBox="1"/>
          <p:nvPr/>
        </p:nvSpPr>
        <p:spPr>
          <a:xfrm>
            <a:off x="2469823" y="142600"/>
            <a:ext cx="6113738" cy="1077218"/>
          </a:xfrm>
          <a:prstGeom prst="rect">
            <a:avLst/>
          </a:prstGeom>
          <a:noFill/>
        </p:spPr>
        <p:txBody>
          <a:bodyPr wrap="square" rtlCol="0">
            <a:spAutoFit/>
          </a:bodyPr>
          <a:lstStyle/>
          <a:p>
            <a:pPr algn="ctr"/>
            <a:r>
              <a:rPr lang="en-IN" sz="3200" b="0" i="0" dirty="0">
                <a:solidFill>
                  <a:srgbClr val="000000"/>
                </a:solidFill>
                <a:effectLst/>
                <a:latin typeface="Bahnschrift" panose="020B0502040204020203" pitchFamily="34" charset="0"/>
              </a:rPr>
              <a:t>Procurement Plan</a:t>
            </a:r>
          </a:p>
          <a:p>
            <a:pPr algn="ctr"/>
            <a:endParaRPr lang="en-IN" sz="3200" dirty="0">
              <a:solidFill>
                <a:schemeClr val="tx1">
                  <a:lumMod val="95000"/>
                  <a:lumOff val="5000"/>
                </a:schemeClr>
              </a:solidFill>
              <a:latin typeface="Bahnschrift" panose="020B0502040204020203" pitchFamily="34" charset="0"/>
              <a:cs typeface="Poppins" panose="00000500000000000000" pitchFamily="50" charset="0"/>
            </a:endParaRPr>
          </a:p>
        </p:txBody>
      </p:sp>
      <p:pic>
        <p:nvPicPr>
          <p:cNvPr id="5" name="Picture 4" descr="Hands shaking hands with a box and a coin&#10;&#10;Description automatically generated">
            <a:extLst>
              <a:ext uri="{FF2B5EF4-FFF2-40B4-BE49-F238E27FC236}">
                <a16:creationId xmlns:a16="http://schemas.microsoft.com/office/drawing/2014/main" id="{36750065-34B4-0D92-5CA6-F2E06E364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5793" y="185604"/>
            <a:ext cx="589176" cy="514132"/>
          </a:xfrm>
          <a:prstGeom prst="rect">
            <a:avLst/>
          </a:prstGeom>
        </p:spPr>
      </p:pic>
      <p:sp>
        <p:nvSpPr>
          <p:cNvPr id="11" name="Rectangle: Rounded Corners 10">
            <a:extLst>
              <a:ext uri="{FF2B5EF4-FFF2-40B4-BE49-F238E27FC236}">
                <a16:creationId xmlns:a16="http://schemas.microsoft.com/office/drawing/2014/main" id="{5EE4E79B-A3AE-3F5D-34CD-F308EDB6C17A}"/>
              </a:ext>
            </a:extLst>
          </p:cNvPr>
          <p:cNvSpPr/>
          <p:nvPr/>
        </p:nvSpPr>
        <p:spPr>
          <a:xfrm>
            <a:off x="265903" y="1225924"/>
            <a:ext cx="2728393" cy="952901"/>
          </a:xfrm>
          <a:prstGeom prst="roundRect">
            <a:avLst/>
          </a:prstGeom>
          <a:solidFill>
            <a:srgbClr val="64E4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hnschrift" panose="020B0502040204020203" pitchFamily="34" charset="0"/>
              </a:rPr>
              <a:t>Expertise</a:t>
            </a:r>
            <a:endParaRPr lang="en-IN" sz="2000" dirty="0">
              <a:solidFill>
                <a:schemeClr val="tx1"/>
              </a:solidFill>
              <a:latin typeface="Bahnschrift" panose="020B0502040204020203" pitchFamily="34" charset="0"/>
            </a:endParaRPr>
          </a:p>
        </p:txBody>
      </p:sp>
      <p:sp>
        <p:nvSpPr>
          <p:cNvPr id="12" name="Rectangle: Rounded Corners 11">
            <a:extLst>
              <a:ext uri="{FF2B5EF4-FFF2-40B4-BE49-F238E27FC236}">
                <a16:creationId xmlns:a16="http://schemas.microsoft.com/office/drawing/2014/main" id="{D6B9360E-EE07-C709-A0A9-0124BA384793}"/>
              </a:ext>
            </a:extLst>
          </p:cNvPr>
          <p:cNvSpPr/>
          <p:nvPr/>
        </p:nvSpPr>
        <p:spPr>
          <a:xfrm>
            <a:off x="3236122" y="1219815"/>
            <a:ext cx="2728393" cy="952901"/>
          </a:xfrm>
          <a:prstGeom prst="roundRect">
            <a:avLst/>
          </a:prstGeom>
          <a:solidFill>
            <a:srgbClr val="64E4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hnschrift" panose="020B0502040204020203" pitchFamily="34" charset="0"/>
              </a:rPr>
              <a:t>Permissions</a:t>
            </a:r>
            <a:endParaRPr lang="en-IN" sz="2000" dirty="0">
              <a:solidFill>
                <a:schemeClr val="tx1"/>
              </a:solidFill>
              <a:latin typeface="Bahnschrift" panose="020B0502040204020203" pitchFamily="34" charset="0"/>
            </a:endParaRPr>
          </a:p>
        </p:txBody>
      </p:sp>
      <p:sp>
        <p:nvSpPr>
          <p:cNvPr id="13" name="Rectangle: Rounded Corners 12">
            <a:extLst>
              <a:ext uri="{FF2B5EF4-FFF2-40B4-BE49-F238E27FC236}">
                <a16:creationId xmlns:a16="http://schemas.microsoft.com/office/drawing/2014/main" id="{D2D00DD6-72AF-2DC3-82CD-3594C2836880}"/>
              </a:ext>
            </a:extLst>
          </p:cNvPr>
          <p:cNvSpPr/>
          <p:nvPr/>
        </p:nvSpPr>
        <p:spPr>
          <a:xfrm>
            <a:off x="6209276" y="1219815"/>
            <a:ext cx="2728392" cy="952901"/>
          </a:xfrm>
          <a:prstGeom prst="roundRect">
            <a:avLst/>
          </a:prstGeom>
          <a:solidFill>
            <a:srgbClr val="64E4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hnschrift" panose="020B0502040204020203" pitchFamily="34" charset="0"/>
              </a:rPr>
              <a:t>Security Measures</a:t>
            </a:r>
            <a:endParaRPr lang="en-IN" sz="2000" dirty="0">
              <a:solidFill>
                <a:schemeClr val="tx1"/>
              </a:solidFill>
              <a:latin typeface="Bahnschrift" panose="020B0502040204020203" pitchFamily="34" charset="0"/>
            </a:endParaRPr>
          </a:p>
        </p:txBody>
      </p:sp>
      <p:sp>
        <p:nvSpPr>
          <p:cNvPr id="15" name="Rectangle: Rounded Corners 14">
            <a:extLst>
              <a:ext uri="{FF2B5EF4-FFF2-40B4-BE49-F238E27FC236}">
                <a16:creationId xmlns:a16="http://schemas.microsoft.com/office/drawing/2014/main" id="{68BB631D-AB56-C097-318D-B982304CD369}"/>
              </a:ext>
            </a:extLst>
          </p:cNvPr>
          <p:cNvSpPr/>
          <p:nvPr/>
        </p:nvSpPr>
        <p:spPr>
          <a:xfrm>
            <a:off x="9182429" y="1208095"/>
            <a:ext cx="2728392" cy="952901"/>
          </a:xfrm>
          <a:prstGeom prst="roundRect">
            <a:avLst/>
          </a:prstGeom>
          <a:solidFill>
            <a:srgbClr val="64E4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hnschrift" panose="020B0502040204020203" pitchFamily="34" charset="0"/>
              </a:rPr>
              <a:t>Hardware &amp; Software</a:t>
            </a:r>
            <a:endParaRPr lang="en-IN" sz="2000" dirty="0">
              <a:solidFill>
                <a:schemeClr val="tx1"/>
              </a:solidFill>
              <a:latin typeface="Bahnschrift" panose="020B0502040204020203" pitchFamily="34" charset="0"/>
            </a:endParaRPr>
          </a:p>
        </p:txBody>
      </p:sp>
      <p:sp>
        <p:nvSpPr>
          <p:cNvPr id="18" name="Rectangle: Rounded Corners 17">
            <a:extLst>
              <a:ext uri="{FF2B5EF4-FFF2-40B4-BE49-F238E27FC236}">
                <a16:creationId xmlns:a16="http://schemas.microsoft.com/office/drawing/2014/main" id="{3E262962-160E-D934-39AD-CA4425C70299}"/>
              </a:ext>
            </a:extLst>
          </p:cNvPr>
          <p:cNvSpPr/>
          <p:nvPr/>
        </p:nvSpPr>
        <p:spPr>
          <a:xfrm>
            <a:off x="265902" y="2656871"/>
            <a:ext cx="2728393" cy="4044609"/>
          </a:xfrm>
          <a:prstGeom prst="roundRect">
            <a:avLst/>
          </a:prstGeom>
          <a:solidFill>
            <a:srgbClr val="BFBFBF"/>
          </a:solidFill>
          <a:ln w="28575">
            <a:solidFill>
              <a:srgbClr val="64E4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hnschrift" panose="020B0502040204020203" pitchFamily="34" charset="0"/>
              </a:rPr>
              <a:t>Specialized in survey methodologies, data collection, and analysis specifically focused on student behavior and program satisfaction surveys.</a:t>
            </a:r>
            <a:endParaRPr lang="en-IN" dirty="0">
              <a:solidFill>
                <a:schemeClr val="tx1"/>
              </a:solidFill>
              <a:latin typeface="Bahnschrift" panose="020B0502040204020203" pitchFamily="34" charset="0"/>
            </a:endParaRPr>
          </a:p>
        </p:txBody>
      </p:sp>
      <p:sp>
        <p:nvSpPr>
          <p:cNvPr id="19" name="Rectangle: Rounded Corners 18">
            <a:extLst>
              <a:ext uri="{FF2B5EF4-FFF2-40B4-BE49-F238E27FC236}">
                <a16:creationId xmlns:a16="http://schemas.microsoft.com/office/drawing/2014/main" id="{22559F00-8C0E-CE9C-BC6E-B46418D4E24F}"/>
              </a:ext>
            </a:extLst>
          </p:cNvPr>
          <p:cNvSpPr/>
          <p:nvPr/>
        </p:nvSpPr>
        <p:spPr>
          <a:xfrm>
            <a:off x="3236121" y="2656870"/>
            <a:ext cx="2728393" cy="4044609"/>
          </a:xfrm>
          <a:prstGeom prst="roundRect">
            <a:avLst/>
          </a:prstGeom>
          <a:solidFill>
            <a:srgbClr val="BFBFBF"/>
          </a:solidFill>
          <a:ln w="28575">
            <a:solidFill>
              <a:srgbClr val="64E4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hnschrift" panose="020B0502040204020203" pitchFamily="34" charset="0"/>
              </a:rPr>
              <a:t>Obtaining the necessary legal rights or permissions to utilize certain tools, software, or data for conducting the survey and its subsequent analysis.</a:t>
            </a:r>
            <a:endParaRPr lang="en-IN" dirty="0">
              <a:solidFill>
                <a:schemeClr val="tx1"/>
              </a:solidFill>
              <a:latin typeface="Bahnschrift" panose="020B0502040204020203" pitchFamily="34" charset="0"/>
            </a:endParaRPr>
          </a:p>
        </p:txBody>
      </p:sp>
      <p:sp>
        <p:nvSpPr>
          <p:cNvPr id="21" name="Rectangle: Rounded Corners 20">
            <a:extLst>
              <a:ext uri="{FF2B5EF4-FFF2-40B4-BE49-F238E27FC236}">
                <a16:creationId xmlns:a16="http://schemas.microsoft.com/office/drawing/2014/main" id="{A5D1C696-AEB2-286D-8295-31ECEEB62711}"/>
              </a:ext>
            </a:extLst>
          </p:cNvPr>
          <p:cNvSpPr/>
          <p:nvPr/>
        </p:nvSpPr>
        <p:spPr>
          <a:xfrm>
            <a:off x="6206340" y="2656869"/>
            <a:ext cx="2728393" cy="4044609"/>
          </a:xfrm>
          <a:prstGeom prst="roundRect">
            <a:avLst/>
          </a:prstGeom>
          <a:solidFill>
            <a:srgbClr val="BFBFBF"/>
          </a:solidFill>
          <a:ln w="28575">
            <a:solidFill>
              <a:srgbClr val="64E4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hnschrift" panose="020B0502040204020203" pitchFamily="34" charset="0"/>
              </a:rPr>
              <a:t>Consider employing encryption techniques, secure servers, and access controls to prevent unauthorized access to ensure safety of survey application</a:t>
            </a:r>
            <a:endParaRPr lang="en-IN" dirty="0">
              <a:solidFill>
                <a:schemeClr val="tx1"/>
              </a:solidFill>
              <a:latin typeface="Bahnschrift" panose="020B0502040204020203" pitchFamily="34" charset="0"/>
            </a:endParaRPr>
          </a:p>
        </p:txBody>
      </p:sp>
      <p:sp>
        <p:nvSpPr>
          <p:cNvPr id="22" name="Rectangle: Rounded Corners 21">
            <a:extLst>
              <a:ext uri="{FF2B5EF4-FFF2-40B4-BE49-F238E27FC236}">
                <a16:creationId xmlns:a16="http://schemas.microsoft.com/office/drawing/2014/main" id="{5143BE4A-7C2E-6B96-9EA0-A247D88AA890}"/>
              </a:ext>
            </a:extLst>
          </p:cNvPr>
          <p:cNvSpPr/>
          <p:nvPr/>
        </p:nvSpPr>
        <p:spPr>
          <a:xfrm>
            <a:off x="9240430" y="2656868"/>
            <a:ext cx="2728393" cy="4044609"/>
          </a:xfrm>
          <a:prstGeom prst="roundRect">
            <a:avLst/>
          </a:prstGeom>
          <a:solidFill>
            <a:srgbClr val="BFBFBF"/>
          </a:solidFill>
          <a:ln w="28575">
            <a:solidFill>
              <a:srgbClr val="64E4B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hnschrift" panose="020B0502040204020203" pitchFamily="34" charset="0"/>
              </a:rPr>
              <a:t>Secure scalable infrastructure for managing survey data effectively, essential software for creating and analyzing student feedback.</a:t>
            </a:r>
            <a:endParaRPr lang="en-IN" dirty="0">
              <a:solidFill>
                <a:schemeClr val="tx1"/>
              </a:solidFill>
              <a:latin typeface="Bahnschrift" panose="020B0502040204020203" pitchFamily="34" charset="0"/>
            </a:endParaRPr>
          </a:p>
        </p:txBody>
      </p:sp>
      <p:cxnSp>
        <p:nvCxnSpPr>
          <p:cNvPr id="24" name="Straight Arrow Connector 23">
            <a:extLst>
              <a:ext uri="{FF2B5EF4-FFF2-40B4-BE49-F238E27FC236}">
                <a16:creationId xmlns:a16="http://schemas.microsoft.com/office/drawing/2014/main" id="{B202C5EA-ACAD-5163-EB93-39D686FE49C6}"/>
              </a:ext>
            </a:extLst>
          </p:cNvPr>
          <p:cNvCxnSpPr>
            <a:cxnSpLocks/>
          </p:cNvCxnSpPr>
          <p:nvPr/>
        </p:nvCxnSpPr>
        <p:spPr>
          <a:xfrm>
            <a:off x="1617044" y="2172716"/>
            <a:ext cx="0" cy="484152"/>
          </a:xfrm>
          <a:prstGeom prst="straightConnector1">
            <a:avLst/>
          </a:prstGeom>
          <a:ln w="38100">
            <a:solidFill>
              <a:srgbClr val="64E4B9"/>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F31347D-C2FF-B812-5D41-32D5CED68034}"/>
              </a:ext>
            </a:extLst>
          </p:cNvPr>
          <p:cNvCxnSpPr>
            <a:cxnSpLocks/>
          </p:cNvCxnSpPr>
          <p:nvPr/>
        </p:nvCxnSpPr>
        <p:spPr>
          <a:xfrm>
            <a:off x="4618522" y="2172716"/>
            <a:ext cx="0" cy="484152"/>
          </a:xfrm>
          <a:prstGeom prst="straightConnector1">
            <a:avLst/>
          </a:prstGeom>
          <a:ln w="38100">
            <a:solidFill>
              <a:srgbClr val="64E4B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BB55851-E298-FFC1-AA27-55F55FF5847E}"/>
              </a:ext>
            </a:extLst>
          </p:cNvPr>
          <p:cNvCxnSpPr>
            <a:cxnSpLocks/>
          </p:cNvCxnSpPr>
          <p:nvPr/>
        </p:nvCxnSpPr>
        <p:spPr>
          <a:xfrm>
            <a:off x="7562249" y="2172716"/>
            <a:ext cx="0" cy="484152"/>
          </a:xfrm>
          <a:prstGeom prst="straightConnector1">
            <a:avLst/>
          </a:prstGeom>
          <a:ln w="38100">
            <a:solidFill>
              <a:srgbClr val="64E4B9"/>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EB13248-9426-D062-95AE-9C59EBD8CA34}"/>
              </a:ext>
            </a:extLst>
          </p:cNvPr>
          <p:cNvCxnSpPr>
            <a:cxnSpLocks/>
          </p:cNvCxnSpPr>
          <p:nvPr/>
        </p:nvCxnSpPr>
        <p:spPr>
          <a:xfrm>
            <a:off x="10544477" y="2160996"/>
            <a:ext cx="0" cy="484152"/>
          </a:xfrm>
          <a:prstGeom prst="straightConnector1">
            <a:avLst/>
          </a:prstGeom>
          <a:ln w="38100">
            <a:solidFill>
              <a:srgbClr val="64E4B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53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Graphical user interface&#10;&#10;Description automatically generated with low confidence">
            <a:extLst>
              <a:ext uri="{FF2B5EF4-FFF2-40B4-BE49-F238E27FC236}">
                <a16:creationId xmlns:a16="http://schemas.microsoft.com/office/drawing/2014/main" id="{D9D8928F-1D71-4BD1-A323-E4897E3B725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599" t="6110" r="11341" b="25050"/>
          <a:stretch/>
        </p:blipFill>
        <p:spPr>
          <a:xfrm>
            <a:off x="0" y="0"/>
            <a:ext cx="12192000" cy="6858000"/>
          </a:xfrm>
        </p:spPr>
      </p:pic>
      <p:sp>
        <p:nvSpPr>
          <p:cNvPr id="17" name="Rectangle 16">
            <a:extLst>
              <a:ext uri="{FF2B5EF4-FFF2-40B4-BE49-F238E27FC236}">
                <a16:creationId xmlns:a16="http://schemas.microsoft.com/office/drawing/2014/main" id="{25934D9F-7B76-4594-83A0-16239AE7920A}"/>
              </a:ext>
            </a:extLst>
          </p:cNvPr>
          <p:cNvSpPr/>
          <p:nvPr/>
        </p:nvSpPr>
        <p:spPr>
          <a:xfrm>
            <a:off x="-18256"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Graphic 1" descr="Chevron arrows with solid fill">
            <a:extLst>
              <a:ext uri="{FF2B5EF4-FFF2-40B4-BE49-F238E27FC236}">
                <a16:creationId xmlns:a16="http://schemas.microsoft.com/office/drawing/2014/main" id="{588F535C-23F5-40E6-8938-095961EAA1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9737422" y="4458452"/>
            <a:ext cx="1473200" cy="1473200"/>
          </a:xfrm>
          <a:prstGeom prst="rect">
            <a:avLst/>
          </a:prstGeom>
        </p:spPr>
      </p:pic>
      <p:sp>
        <p:nvSpPr>
          <p:cNvPr id="3" name="Rectangle: Rounded Corners 2">
            <a:extLst>
              <a:ext uri="{FF2B5EF4-FFF2-40B4-BE49-F238E27FC236}">
                <a16:creationId xmlns:a16="http://schemas.microsoft.com/office/drawing/2014/main" id="{D7E41C6C-DB84-852F-25BA-AA3B31FF4D92}"/>
              </a:ext>
            </a:extLst>
          </p:cNvPr>
          <p:cNvSpPr/>
          <p:nvPr/>
        </p:nvSpPr>
        <p:spPr>
          <a:xfrm>
            <a:off x="18256" y="2253059"/>
            <a:ext cx="12173744" cy="1631213"/>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C1E977A9-0A0A-4AB1-881C-E282C2EB29A9}"/>
              </a:ext>
            </a:extLst>
          </p:cNvPr>
          <p:cNvSpPr txBox="1"/>
          <p:nvPr/>
        </p:nvSpPr>
        <p:spPr>
          <a:xfrm>
            <a:off x="2708696" y="2253056"/>
            <a:ext cx="6774611" cy="1631216"/>
          </a:xfrm>
          <a:prstGeom prst="rect">
            <a:avLst/>
          </a:prstGeom>
          <a:noFill/>
        </p:spPr>
        <p:txBody>
          <a:bodyPr wrap="none" rtlCol="0">
            <a:spAutoFit/>
          </a:bodyPr>
          <a:lstStyle/>
          <a:p>
            <a:pPr algn="ctr"/>
            <a:r>
              <a:rPr lang="en-IN" sz="10000" dirty="0">
                <a:latin typeface="Bahnschrift" panose="020B0502040204020203" pitchFamily="34" charset="0"/>
                <a:cs typeface="Poppins" panose="00000500000000000000" pitchFamily="50" charset="0"/>
              </a:rPr>
              <a:t>EXECUTING</a:t>
            </a:r>
          </a:p>
        </p:txBody>
      </p:sp>
    </p:spTree>
    <p:extLst>
      <p:ext uri="{BB962C8B-B14F-4D97-AF65-F5344CB8AC3E}">
        <p14:creationId xmlns:p14="http://schemas.microsoft.com/office/powerpoint/2010/main" val="2803112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communication and communication&#10;&#10;Description automatically generated">
            <a:extLst>
              <a:ext uri="{FF2B5EF4-FFF2-40B4-BE49-F238E27FC236}">
                <a16:creationId xmlns:a16="http://schemas.microsoft.com/office/drawing/2014/main" id="{99631E3D-084C-4961-BA5C-6E7E6C2C4F2D}"/>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6288" b="28573"/>
          <a:stretch/>
        </p:blipFill>
        <p:spPr>
          <a:xfrm>
            <a:off x="0" y="1600201"/>
            <a:ext cx="12192000" cy="5257799"/>
          </a:xfrm>
          <a:prstGeom prst="rect">
            <a:avLst/>
          </a:prstGeom>
        </p:spPr>
      </p:pic>
      <p:sp>
        <p:nvSpPr>
          <p:cNvPr id="7" name="Rectangle: Rounded Corners 6">
            <a:extLst>
              <a:ext uri="{FF2B5EF4-FFF2-40B4-BE49-F238E27FC236}">
                <a16:creationId xmlns:a16="http://schemas.microsoft.com/office/drawing/2014/main" id="{506ECE21-B183-4D66-A9B4-136F2CB990D8}"/>
              </a:ext>
            </a:extLst>
          </p:cNvPr>
          <p:cNvSpPr/>
          <p:nvPr/>
        </p:nvSpPr>
        <p:spPr>
          <a:xfrm>
            <a:off x="3467595" y="113733"/>
            <a:ext cx="5550303" cy="65190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DA031BB-6137-41FF-8FDB-0C9A89BC7322}"/>
              </a:ext>
            </a:extLst>
          </p:cNvPr>
          <p:cNvSpPr txBox="1"/>
          <p:nvPr/>
        </p:nvSpPr>
        <p:spPr>
          <a:xfrm>
            <a:off x="2945081" y="147297"/>
            <a:ext cx="5910236" cy="584775"/>
          </a:xfrm>
          <a:prstGeom prst="rect">
            <a:avLst/>
          </a:prstGeom>
          <a:noFill/>
        </p:spPr>
        <p:txBody>
          <a:bodyPr wrap="square" rtlCol="0">
            <a:spAutoFit/>
          </a:bodyPr>
          <a:lstStyle/>
          <a:p>
            <a:pPr algn="ctr"/>
            <a:r>
              <a:rPr lang="en-IN" sz="3200" dirty="0">
                <a:solidFill>
                  <a:schemeClr val="tx1">
                    <a:lumMod val="95000"/>
                    <a:lumOff val="5000"/>
                  </a:schemeClr>
                </a:solidFill>
                <a:latin typeface="Bahnschrift" panose="020B0502040204020203" pitchFamily="34" charset="0"/>
                <a:cs typeface="Poppins" panose="00000500000000000000" pitchFamily="50" charset="0"/>
              </a:rPr>
              <a:t>Stakeholder Register</a:t>
            </a:r>
          </a:p>
        </p:txBody>
      </p:sp>
      <p:pic>
        <p:nvPicPr>
          <p:cNvPr id="10" name="Picture 9" descr="A group of people sitting at a table&#10;&#10;Description automatically generated">
            <a:extLst>
              <a:ext uri="{FF2B5EF4-FFF2-40B4-BE49-F238E27FC236}">
                <a16:creationId xmlns:a16="http://schemas.microsoft.com/office/drawing/2014/main" id="{F05CF1C0-E277-5344-E88F-E78E5CC06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975" y="100926"/>
            <a:ext cx="797647" cy="790666"/>
          </a:xfrm>
          <a:prstGeom prst="rect">
            <a:avLst/>
          </a:prstGeom>
        </p:spPr>
      </p:pic>
      <p:pic>
        <p:nvPicPr>
          <p:cNvPr id="3" name="Graphic 2" descr="Cycle with people outline">
            <a:extLst>
              <a:ext uri="{FF2B5EF4-FFF2-40B4-BE49-F238E27FC236}">
                <a16:creationId xmlns:a16="http://schemas.microsoft.com/office/drawing/2014/main" id="{BC3323D3-B0F7-56F5-BDF8-F744BD278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0659" y="148219"/>
            <a:ext cx="600635" cy="600635"/>
          </a:xfrm>
          <a:prstGeom prst="rect">
            <a:avLst/>
          </a:prstGeom>
        </p:spPr>
      </p:pic>
      <p:graphicFrame>
        <p:nvGraphicFramePr>
          <p:cNvPr id="9" name="Table 8">
            <a:extLst>
              <a:ext uri="{FF2B5EF4-FFF2-40B4-BE49-F238E27FC236}">
                <a16:creationId xmlns:a16="http://schemas.microsoft.com/office/drawing/2014/main" id="{46422E04-51D0-DA08-5A7F-45F2316F5F63}"/>
              </a:ext>
            </a:extLst>
          </p:cNvPr>
          <p:cNvGraphicFramePr>
            <a:graphicFrameLocks noGrp="1"/>
          </p:cNvGraphicFramePr>
          <p:nvPr>
            <p:extLst>
              <p:ext uri="{D42A27DB-BD31-4B8C-83A1-F6EECF244321}">
                <p14:modId xmlns:p14="http://schemas.microsoft.com/office/powerpoint/2010/main" val="3552018408"/>
              </p:ext>
            </p:extLst>
          </p:nvPr>
        </p:nvGraphicFramePr>
        <p:xfrm>
          <a:off x="425823" y="1003467"/>
          <a:ext cx="11340354" cy="5634596"/>
        </p:xfrm>
        <a:graphic>
          <a:graphicData uri="http://schemas.openxmlformats.org/drawingml/2006/table">
            <a:tbl>
              <a:tblPr/>
              <a:tblGrid>
                <a:gridCol w="706822">
                  <a:extLst>
                    <a:ext uri="{9D8B030D-6E8A-4147-A177-3AD203B41FA5}">
                      <a16:colId xmlns:a16="http://schemas.microsoft.com/office/drawing/2014/main" val="467273111"/>
                    </a:ext>
                  </a:extLst>
                </a:gridCol>
                <a:gridCol w="1236940">
                  <a:extLst>
                    <a:ext uri="{9D8B030D-6E8A-4147-A177-3AD203B41FA5}">
                      <a16:colId xmlns:a16="http://schemas.microsoft.com/office/drawing/2014/main" val="2473146032"/>
                    </a:ext>
                  </a:extLst>
                </a:gridCol>
                <a:gridCol w="1236940">
                  <a:extLst>
                    <a:ext uri="{9D8B030D-6E8A-4147-A177-3AD203B41FA5}">
                      <a16:colId xmlns:a16="http://schemas.microsoft.com/office/drawing/2014/main" val="631341837"/>
                    </a:ext>
                  </a:extLst>
                </a:gridCol>
                <a:gridCol w="1443098">
                  <a:extLst>
                    <a:ext uri="{9D8B030D-6E8A-4147-A177-3AD203B41FA5}">
                      <a16:colId xmlns:a16="http://schemas.microsoft.com/office/drawing/2014/main" val="3529109537"/>
                    </a:ext>
                  </a:extLst>
                </a:gridCol>
                <a:gridCol w="1236940">
                  <a:extLst>
                    <a:ext uri="{9D8B030D-6E8A-4147-A177-3AD203B41FA5}">
                      <a16:colId xmlns:a16="http://schemas.microsoft.com/office/drawing/2014/main" val="350281794"/>
                    </a:ext>
                  </a:extLst>
                </a:gridCol>
                <a:gridCol w="1236940">
                  <a:extLst>
                    <a:ext uri="{9D8B030D-6E8A-4147-A177-3AD203B41FA5}">
                      <a16:colId xmlns:a16="http://schemas.microsoft.com/office/drawing/2014/main" val="2686145732"/>
                    </a:ext>
                  </a:extLst>
                </a:gridCol>
                <a:gridCol w="1354745">
                  <a:extLst>
                    <a:ext uri="{9D8B030D-6E8A-4147-A177-3AD203B41FA5}">
                      <a16:colId xmlns:a16="http://schemas.microsoft.com/office/drawing/2014/main" val="3967093878"/>
                    </a:ext>
                  </a:extLst>
                </a:gridCol>
                <a:gridCol w="1236940">
                  <a:extLst>
                    <a:ext uri="{9D8B030D-6E8A-4147-A177-3AD203B41FA5}">
                      <a16:colId xmlns:a16="http://schemas.microsoft.com/office/drawing/2014/main" val="1115112500"/>
                    </a:ext>
                  </a:extLst>
                </a:gridCol>
                <a:gridCol w="1650989">
                  <a:extLst>
                    <a:ext uri="{9D8B030D-6E8A-4147-A177-3AD203B41FA5}">
                      <a16:colId xmlns:a16="http://schemas.microsoft.com/office/drawing/2014/main" val="4104189416"/>
                    </a:ext>
                  </a:extLst>
                </a:gridCol>
              </a:tblGrid>
              <a:tr h="176732">
                <a:tc gridSpan="9">
                  <a:txBody>
                    <a:bodyPr/>
                    <a:lstStyle/>
                    <a:p>
                      <a:pPr algn="ctr" fontAlgn="ctr"/>
                      <a:r>
                        <a:rPr lang="en-IN" sz="1200" b="1" i="0" u="none" strike="noStrike">
                          <a:solidFill>
                            <a:srgbClr val="FFFFFF"/>
                          </a:solidFill>
                          <a:effectLst/>
                          <a:latin typeface="Calibri" panose="020F0502020204030204" pitchFamily="34" charset="0"/>
                        </a:rPr>
                        <a:t>STAKEHOLDER REGISTER</a:t>
                      </a:r>
                    </a:p>
                  </a:txBody>
                  <a:tcPr marL="3047" marR="3047" marT="3047"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15967"/>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754920650"/>
                  </a:ext>
                </a:extLst>
              </a:tr>
              <a:tr h="176732">
                <a:tc gridSpan="8">
                  <a:txBody>
                    <a:bodyPr/>
                    <a:lstStyle/>
                    <a:p>
                      <a:pPr algn="ctr" fontAlgn="ctr"/>
                      <a:r>
                        <a:rPr lang="en-IN" sz="1200" b="1" i="0" u="none" strike="noStrike">
                          <a:solidFill>
                            <a:srgbClr val="FFFFFF"/>
                          </a:solidFill>
                          <a:effectLst/>
                          <a:latin typeface="Calibri" panose="020F0502020204030204" pitchFamily="34" charset="0"/>
                        </a:rPr>
                        <a:t>OVERVIEW</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ACC6"/>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ctr"/>
                      <a:r>
                        <a:rPr lang="en-IN" sz="1200" b="1" i="0" u="none" strike="noStrike">
                          <a:solidFill>
                            <a:srgbClr val="FFFFFF"/>
                          </a:solidFill>
                          <a:effectLst/>
                          <a:latin typeface="Calibri" panose="020F0502020204030204" pitchFamily="34" charset="0"/>
                        </a:rPr>
                        <a:t>CONTACT</a:t>
                      </a:r>
                    </a:p>
                  </a:txBody>
                  <a:tcPr marL="3047" marR="3047" marT="3047"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1869B"/>
                    </a:solidFill>
                  </a:tcPr>
                </a:tc>
                <a:extLst>
                  <a:ext uri="{0D108BD9-81ED-4DB2-BD59-A6C34878D82A}">
                    <a16:rowId xmlns:a16="http://schemas.microsoft.com/office/drawing/2014/main" val="204527955"/>
                  </a:ext>
                </a:extLst>
              </a:tr>
              <a:tr h="265099">
                <a:tc>
                  <a:txBody>
                    <a:bodyPr/>
                    <a:lstStyle/>
                    <a:p>
                      <a:pPr algn="ctr" fontAlgn="ctr"/>
                      <a:r>
                        <a:rPr lang="en-IN" sz="1200" b="1" i="0" u="none" strike="noStrike">
                          <a:solidFill>
                            <a:srgbClr val="215967"/>
                          </a:solidFill>
                          <a:effectLst/>
                          <a:latin typeface="Calibri" panose="020F0502020204030204" pitchFamily="34" charset="0"/>
                        </a:rPr>
                        <a:t>ID</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fontAlgn="ctr"/>
                      <a:r>
                        <a:rPr lang="en-IN" sz="1200" b="1" i="0" u="none" strike="noStrike">
                          <a:solidFill>
                            <a:srgbClr val="215967"/>
                          </a:solidFill>
                          <a:effectLst/>
                          <a:latin typeface="Calibri" panose="020F0502020204030204" pitchFamily="34" charset="0"/>
                        </a:rPr>
                        <a:t>STAKEHOLDER</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fontAlgn="ctr"/>
                      <a:r>
                        <a:rPr lang="en-IN" sz="1200" b="1" i="0" u="none" strike="noStrike" dirty="0">
                          <a:solidFill>
                            <a:srgbClr val="215967"/>
                          </a:solidFill>
                          <a:effectLst/>
                          <a:latin typeface="Calibri" panose="020F0502020204030204" pitchFamily="34" charset="0"/>
                        </a:rPr>
                        <a:t>TITLE / ROLE</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fontAlgn="ctr"/>
                      <a:r>
                        <a:rPr lang="en-IN" sz="1200" b="1" i="0" u="none" strike="noStrike">
                          <a:solidFill>
                            <a:srgbClr val="215967"/>
                          </a:solidFill>
                          <a:effectLst/>
                          <a:latin typeface="Calibri" panose="020F0502020204030204" pitchFamily="34" charset="0"/>
                        </a:rPr>
                        <a:t>INTEREST / EXPECTATIONS</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fontAlgn="ctr"/>
                      <a:r>
                        <a:rPr lang="en-IN" sz="1200" b="1" i="0" u="none" strike="noStrike">
                          <a:solidFill>
                            <a:srgbClr val="215967"/>
                          </a:solidFill>
                          <a:effectLst/>
                          <a:latin typeface="Calibri" panose="020F0502020204030204" pitchFamily="34" charset="0"/>
                        </a:rPr>
                        <a:t>STAKE IN PROJECT</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fontAlgn="ctr"/>
                      <a:r>
                        <a:rPr lang="en-IN" sz="1200" b="1" i="0" u="none" strike="noStrike">
                          <a:solidFill>
                            <a:srgbClr val="215967"/>
                          </a:solidFill>
                          <a:effectLst/>
                          <a:latin typeface="Calibri" panose="020F0502020204030204" pitchFamily="34" charset="0"/>
                        </a:rPr>
                        <a:t>POTENTIAL IMPACT</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fontAlgn="ctr"/>
                      <a:r>
                        <a:rPr lang="en-IN" sz="1200" b="1" i="0" u="none" strike="noStrike">
                          <a:solidFill>
                            <a:srgbClr val="215967"/>
                          </a:solidFill>
                          <a:effectLst/>
                          <a:latin typeface="Calibri" panose="020F0502020204030204" pitchFamily="34" charset="0"/>
                        </a:rPr>
                        <a:t>Frequency of Contact</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fontAlgn="ctr"/>
                      <a:r>
                        <a:rPr lang="en-IN" sz="1200" b="1" i="0" u="none" strike="noStrike">
                          <a:solidFill>
                            <a:srgbClr val="215967"/>
                          </a:solidFill>
                          <a:effectLst/>
                          <a:latin typeface="Calibri" panose="020F0502020204030204" pitchFamily="34" charset="0"/>
                        </a:rPr>
                        <a:t>CATEGORY</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fontAlgn="ctr"/>
                      <a:r>
                        <a:rPr lang="en-IN" sz="1200" b="1" i="0" u="none" strike="noStrike">
                          <a:solidFill>
                            <a:srgbClr val="215967"/>
                          </a:solidFill>
                          <a:effectLst/>
                          <a:latin typeface="Calibri" panose="020F0502020204030204" pitchFamily="34" charset="0"/>
                        </a:rPr>
                        <a:t>Email </a:t>
                      </a:r>
                    </a:p>
                  </a:txBody>
                  <a:tcPr marL="3047" marR="3047" marT="3047"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7DEE8"/>
                    </a:solidFill>
                  </a:tcPr>
                </a:tc>
                <a:extLst>
                  <a:ext uri="{0D108BD9-81ED-4DB2-BD59-A6C34878D82A}">
                    <a16:rowId xmlns:a16="http://schemas.microsoft.com/office/drawing/2014/main" val="3742169628"/>
                  </a:ext>
                </a:extLst>
              </a:tr>
              <a:tr h="662748">
                <a:tc>
                  <a:txBody>
                    <a:bodyPr/>
                    <a:lstStyle/>
                    <a:p>
                      <a:pPr algn="ctr" fontAlgn="ctr"/>
                      <a:r>
                        <a:rPr lang="en-IN" sz="1200" b="0" i="0" u="none" strike="noStrike" dirty="0">
                          <a:solidFill>
                            <a:srgbClr val="000000"/>
                          </a:solidFill>
                          <a:effectLst/>
                          <a:latin typeface="Calibri" panose="020F0502020204030204" pitchFamily="34" charset="0"/>
                        </a:rPr>
                        <a:t>1</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1" i="0" u="none" strike="noStrike">
                          <a:solidFill>
                            <a:srgbClr val="000000"/>
                          </a:solidFill>
                          <a:effectLst/>
                          <a:latin typeface="Calibri" panose="020F0502020204030204" pitchFamily="34" charset="0"/>
                        </a:rPr>
                        <a:t>Ruth Susannah</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dirty="0">
                          <a:solidFill>
                            <a:srgbClr val="000000"/>
                          </a:solidFill>
                          <a:effectLst/>
                          <a:latin typeface="Calibri" panose="020F0502020204030204" pitchFamily="34" charset="0"/>
                        </a:rPr>
                        <a:t>Chairperson</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rgbClr val="000000"/>
                          </a:solidFill>
                          <a:effectLst/>
                          <a:latin typeface="Calibri" panose="020F0502020204030204" pitchFamily="34" charset="0"/>
                        </a:rPr>
                        <a:t>Approver and decision-maker for project initiation.</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dirty="0">
                          <a:solidFill>
                            <a:srgbClr val="000000"/>
                          </a:solidFill>
                          <a:effectLst/>
                          <a:latin typeface="Calibri" panose="020F0502020204030204" pitchFamily="34" charset="0"/>
                        </a:rPr>
                        <a:t>High</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rgbClr val="000000"/>
                          </a:solidFill>
                          <a:effectLst/>
                          <a:latin typeface="Calibri" panose="020F0502020204030204" pitchFamily="34" charset="0"/>
                        </a:rPr>
                        <a:t>High, as approval is necessary</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a:solidFill>
                            <a:srgbClr val="000000"/>
                          </a:solidFill>
                          <a:effectLst/>
                          <a:latin typeface="Calibri" panose="020F0502020204030204" pitchFamily="34" charset="0"/>
                        </a:rPr>
                        <a:t>As Needed</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a:solidFill>
                            <a:srgbClr val="000000"/>
                          </a:solidFill>
                          <a:effectLst/>
                          <a:latin typeface="Calibri" panose="020F0502020204030204" pitchFamily="34" charset="0"/>
                        </a:rPr>
                        <a:t>External</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sng" strike="noStrike">
                          <a:solidFill>
                            <a:srgbClr val="0000FF"/>
                          </a:solidFill>
                          <a:effectLst/>
                          <a:latin typeface="Calibri" panose="020F0502020204030204" pitchFamily="34" charset="0"/>
                          <a:hlinkClick r:id="rId6"/>
                        </a:rPr>
                        <a:t>rsusannah@stclaircollege.ca</a:t>
                      </a:r>
                      <a:endParaRPr lang="en-IN" sz="1200" b="0" i="0" u="sng" strike="noStrike">
                        <a:solidFill>
                          <a:srgbClr val="0000FF"/>
                        </a:solidFill>
                        <a:effectLst/>
                        <a:latin typeface="Calibri" panose="020F0502020204030204" pitchFamily="34" charset="0"/>
                      </a:endParaRPr>
                    </a:p>
                  </a:txBody>
                  <a:tcPr marL="3047" marR="3047" marT="3047"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571173628"/>
                  </a:ext>
                </a:extLst>
              </a:tr>
              <a:tr h="662748">
                <a:tc>
                  <a:txBody>
                    <a:bodyPr/>
                    <a:lstStyle/>
                    <a:p>
                      <a:pPr algn="ctr" fontAlgn="ctr"/>
                      <a:r>
                        <a:rPr lang="en-IN" sz="1200" b="0" i="0" u="none" strike="noStrike">
                          <a:solidFill>
                            <a:srgbClr val="000000"/>
                          </a:solidFill>
                          <a:effectLst/>
                          <a:latin typeface="Calibri" panose="020F0502020204030204" pitchFamily="34" charset="0"/>
                        </a:rPr>
                        <a:t>2</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1" i="0" u="none" strike="noStrike">
                          <a:solidFill>
                            <a:srgbClr val="000000"/>
                          </a:solidFill>
                          <a:effectLst/>
                          <a:latin typeface="Calibri" panose="020F0502020204030204" pitchFamily="34" charset="0"/>
                        </a:rPr>
                        <a:t>Manjari Maheshwari</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dirty="0">
                          <a:solidFill>
                            <a:srgbClr val="000000"/>
                          </a:solidFill>
                          <a:effectLst/>
                          <a:latin typeface="Calibri" panose="020F0502020204030204" pitchFamily="34" charset="0"/>
                        </a:rPr>
                        <a:t>Project Advisor</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rgbClr val="000000"/>
                          </a:solidFill>
                          <a:effectLst/>
                          <a:latin typeface="Calibri" panose="020F0502020204030204" pitchFamily="34" charset="0"/>
                        </a:rPr>
                        <a:t>Provide guidance and support throughout the project.</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a:solidFill>
                            <a:srgbClr val="000000"/>
                          </a:solidFill>
                          <a:effectLst/>
                          <a:latin typeface="Calibri" panose="020F0502020204030204" pitchFamily="34" charset="0"/>
                        </a:rPr>
                        <a:t>High</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rgbClr val="000000"/>
                          </a:solidFill>
                          <a:effectLst/>
                          <a:latin typeface="Calibri" panose="020F0502020204030204" pitchFamily="34" charset="0"/>
                        </a:rPr>
                        <a:t>High, as expertise is crucial</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dirty="0">
                          <a:solidFill>
                            <a:srgbClr val="000000"/>
                          </a:solidFill>
                          <a:effectLst/>
                          <a:latin typeface="Calibri" panose="020F0502020204030204" pitchFamily="34" charset="0"/>
                        </a:rPr>
                        <a:t>Weekly</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dirty="0">
                          <a:solidFill>
                            <a:srgbClr val="000000"/>
                          </a:solidFill>
                          <a:effectLst/>
                          <a:latin typeface="Calibri" panose="020F0502020204030204" pitchFamily="34" charset="0"/>
                        </a:rPr>
                        <a:t>Internal</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sng" strike="noStrike">
                          <a:solidFill>
                            <a:srgbClr val="0000FF"/>
                          </a:solidFill>
                          <a:effectLst/>
                          <a:latin typeface="Calibri" panose="020F0502020204030204" pitchFamily="34" charset="0"/>
                          <a:hlinkClick r:id="rId7"/>
                        </a:rPr>
                        <a:t>mmaheshwari@stclaircollege.ca</a:t>
                      </a:r>
                      <a:endParaRPr lang="en-IN" sz="1200" b="0" i="0" u="sng" strike="noStrike">
                        <a:solidFill>
                          <a:srgbClr val="0000FF"/>
                        </a:solidFill>
                        <a:effectLst/>
                        <a:latin typeface="Calibri" panose="020F0502020204030204" pitchFamily="34" charset="0"/>
                      </a:endParaRPr>
                    </a:p>
                  </a:txBody>
                  <a:tcPr marL="3047" marR="3047" marT="3047"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72159195"/>
                  </a:ext>
                </a:extLst>
              </a:tr>
              <a:tr h="662748">
                <a:tc>
                  <a:txBody>
                    <a:bodyPr/>
                    <a:lstStyle/>
                    <a:p>
                      <a:pPr algn="ctr" fontAlgn="ctr"/>
                      <a:r>
                        <a:rPr lang="en-IN" sz="1200" b="0" i="0" u="none" strike="noStrike">
                          <a:solidFill>
                            <a:srgbClr val="000000"/>
                          </a:solidFill>
                          <a:effectLst/>
                          <a:latin typeface="Calibri" panose="020F0502020204030204" pitchFamily="34" charset="0"/>
                        </a:rPr>
                        <a:t>2</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1" i="0" u="none" strike="noStrike">
                          <a:solidFill>
                            <a:srgbClr val="000000"/>
                          </a:solidFill>
                          <a:effectLst/>
                          <a:latin typeface="Calibri" panose="020F0502020204030204" pitchFamily="34" charset="0"/>
                        </a:rPr>
                        <a:t>Pratik Bedi</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a:solidFill>
                            <a:srgbClr val="000000"/>
                          </a:solidFill>
                          <a:effectLst/>
                          <a:latin typeface="Calibri" panose="020F0502020204030204" pitchFamily="34" charset="0"/>
                        </a:rPr>
                        <a:t>Project Advisor</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rgbClr val="000000"/>
                          </a:solidFill>
                          <a:effectLst/>
                          <a:latin typeface="Calibri" panose="020F0502020204030204" pitchFamily="34" charset="0"/>
                        </a:rPr>
                        <a:t>Provide guidance and support throughout the project.</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dirty="0">
                          <a:solidFill>
                            <a:srgbClr val="000000"/>
                          </a:solidFill>
                          <a:effectLst/>
                          <a:latin typeface="Calibri" panose="020F0502020204030204" pitchFamily="34" charset="0"/>
                        </a:rPr>
                        <a:t>High</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rgbClr val="000000"/>
                          </a:solidFill>
                          <a:effectLst/>
                          <a:latin typeface="Calibri" panose="020F0502020204030204" pitchFamily="34" charset="0"/>
                        </a:rPr>
                        <a:t>High, as expertise is crucial</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a:solidFill>
                            <a:srgbClr val="000000"/>
                          </a:solidFill>
                          <a:effectLst/>
                          <a:latin typeface="Calibri" panose="020F0502020204030204" pitchFamily="34" charset="0"/>
                        </a:rPr>
                        <a:t>Weekly</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dirty="0">
                          <a:solidFill>
                            <a:srgbClr val="000000"/>
                          </a:solidFill>
                          <a:effectLst/>
                          <a:latin typeface="Calibri" panose="020F0502020204030204" pitchFamily="34" charset="0"/>
                        </a:rPr>
                        <a:t>Internal</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sng" strike="noStrike" dirty="0">
                          <a:solidFill>
                            <a:srgbClr val="0000FF"/>
                          </a:solidFill>
                          <a:effectLst/>
                          <a:latin typeface="Calibri" panose="020F0502020204030204" pitchFamily="34" charset="0"/>
                          <a:hlinkClick r:id="rId8"/>
                        </a:rPr>
                        <a:t>pbedi@stclaircollege.ca</a:t>
                      </a:r>
                      <a:endParaRPr lang="en-IN" sz="1200" b="0" i="0" u="sng" strike="noStrike" dirty="0">
                        <a:solidFill>
                          <a:srgbClr val="0000FF"/>
                        </a:solidFill>
                        <a:effectLst/>
                        <a:latin typeface="Calibri" panose="020F0502020204030204" pitchFamily="34" charset="0"/>
                      </a:endParaRPr>
                    </a:p>
                  </a:txBody>
                  <a:tcPr marL="3047" marR="3047" marT="3047"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65020993"/>
                  </a:ext>
                </a:extLst>
              </a:tr>
              <a:tr h="662748">
                <a:tc>
                  <a:txBody>
                    <a:bodyPr/>
                    <a:lstStyle/>
                    <a:p>
                      <a:pPr algn="ctr" fontAlgn="ctr"/>
                      <a:r>
                        <a:rPr lang="en-IN" sz="1200" b="0" i="0" u="none" strike="noStrike">
                          <a:solidFill>
                            <a:srgbClr val="000000"/>
                          </a:solidFill>
                          <a:effectLst/>
                          <a:latin typeface="Calibri" panose="020F0502020204030204" pitchFamily="34" charset="0"/>
                        </a:rPr>
                        <a:t>3</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1" i="0" u="none" strike="noStrike">
                          <a:solidFill>
                            <a:srgbClr val="000000"/>
                          </a:solidFill>
                          <a:effectLst/>
                          <a:latin typeface="Calibri" panose="020F0502020204030204" pitchFamily="34" charset="0"/>
                        </a:rPr>
                        <a:t>Melissa McNamara</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a:solidFill>
                            <a:srgbClr val="000000"/>
                          </a:solidFill>
                          <a:effectLst/>
                          <a:latin typeface="Calibri" panose="020F0502020204030204" pitchFamily="34" charset="0"/>
                        </a:rPr>
                        <a:t>Administrative Assistant</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rgbClr val="000000"/>
                          </a:solidFill>
                          <a:effectLst/>
                          <a:latin typeface="Calibri" panose="020F0502020204030204" pitchFamily="34" charset="0"/>
                        </a:rPr>
                        <a:t>Offers administrative support and logistics assistance.</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a:solidFill>
                            <a:srgbClr val="000000"/>
                          </a:solidFill>
                          <a:effectLst/>
                          <a:latin typeface="Calibri" panose="020F0502020204030204" pitchFamily="34" charset="0"/>
                        </a:rPr>
                        <a:t>Medium</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rgbClr val="000000"/>
                          </a:solidFill>
                          <a:effectLst/>
                          <a:latin typeface="Calibri" panose="020F0502020204030204" pitchFamily="34" charset="0"/>
                        </a:rPr>
                        <a:t>Moderate, as logistics support is crucial</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a:solidFill>
                            <a:srgbClr val="000000"/>
                          </a:solidFill>
                          <a:effectLst/>
                          <a:latin typeface="Calibri" panose="020F0502020204030204" pitchFamily="34" charset="0"/>
                        </a:rPr>
                        <a:t>Weekly</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a:solidFill>
                            <a:srgbClr val="000000"/>
                          </a:solidFill>
                          <a:effectLst/>
                          <a:latin typeface="Calibri" panose="020F0502020204030204" pitchFamily="34" charset="0"/>
                        </a:rPr>
                        <a:t>External</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sng" strike="noStrike" dirty="0">
                          <a:solidFill>
                            <a:srgbClr val="0000FF"/>
                          </a:solidFill>
                          <a:effectLst/>
                          <a:latin typeface="Calibri" panose="020F0502020204030204" pitchFamily="34" charset="0"/>
                          <a:hlinkClick r:id="rId9"/>
                        </a:rPr>
                        <a:t>mmcnamara@stclaircollege.ca</a:t>
                      </a:r>
                      <a:endParaRPr lang="en-IN" sz="1200" b="0" i="0" u="sng" strike="noStrike" dirty="0">
                        <a:solidFill>
                          <a:srgbClr val="0000FF"/>
                        </a:solidFill>
                        <a:effectLst/>
                        <a:latin typeface="Calibri" panose="020F0502020204030204" pitchFamily="34" charset="0"/>
                      </a:endParaRPr>
                    </a:p>
                  </a:txBody>
                  <a:tcPr marL="3047" marR="3047" marT="3047"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15818810"/>
                  </a:ext>
                </a:extLst>
              </a:tr>
              <a:tr h="662748">
                <a:tc>
                  <a:txBody>
                    <a:bodyPr/>
                    <a:lstStyle/>
                    <a:p>
                      <a:pPr algn="ctr" fontAlgn="ctr"/>
                      <a:r>
                        <a:rPr lang="en-IN" sz="1200" b="0" i="0" u="none" strike="noStrike">
                          <a:solidFill>
                            <a:srgbClr val="000000"/>
                          </a:solidFill>
                          <a:effectLst/>
                          <a:latin typeface="Calibri" panose="020F0502020204030204" pitchFamily="34" charset="0"/>
                        </a:rPr>
                        <a:t>4</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1" i="0" u="none" strike="noStrike">
                          <a:solidFill>
                            <a:srgbClr val="000000"/>
                          </a:solidFill>
                          <a:effectLst/>
                          <a:latin typeface="Calibri" panose="020F0502020204030204" pitchFamily="34" charset="0"/>
                        </a:rPr>
                        <a:t>Program Coordinators</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a:solidFill>
                            <a:srgbClr val="000000"/>
                          </a:solidFill>
                          <a:effectLst/>
                          <a:latin typeface="Calibri" panose="020F0502020204030204" pitchFamily="34" charset="0"/>
                        </a:rPr>
                        <a:t>Program Coordinators</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a:solidFill>
                            <a:srgbClr val="000000"/>
                          </a:solidFill>
                          <a:effectLst/>
                          <a:latin typeface="Calibri" panose="020F0502020204030204" pitchFamily="34" charset="0"/>
                        </a:rPr>
                        <a:t>Provide permission for survey distribution.</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a:solidFill>
                            <a:srgbClr val="000000"/>
                          </a:solidFill>
                          <a:effectLst/>
                          <a:latin typeface="Calibri" panose="020F0502020204030204" pitchFamily="34" charset="0"/>
                        </a:rPr>
                        <a:t>Medium</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rgbClr val="000000"/>
                          </a:solidFill>
                          <a:effectLst/>
                          <a:latin typeface="Calibri" panose="020F0502020204030204" pitchFamily="34" charset="0"/>
                        </a:rPr>
                        <a:t>Moderate, as they control program activities</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a:solidFill>
                            <a:srgbClr val="000000"/>
                          </a:solidFill>
                          <a:effectLst/>
                          <a:latin typeface="Calibri" panose="020F0502020204030204" pitchFamily="34" charset="0"/>
                        </a:rPr>
                        <a:t>As Needed</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a:solidFill>
                            <a:srgbClr val="000000"/>
                          </a:solidFill>
                          <a:effectLst/>
                          <a:latin typeface="Calibri" panose="020F0502020204030204" pitchFamily="34" charset="0"/>
                        </a:rPr>
                        <a:t>External</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dirty="0">
                          <a:solidFill>
                            <a:srgbClr val="000000"/>
                          </a:solidFill>
                          <a:effectLst/>
                          <a:latin typeface="Calibri" panose="020F0502020204030204" pitchFamily="34" charset="0"/>
                        </a:rPr>
                        <a:t> </a:t>
                      </a:r>
                    </a:p>
                  </a:txBody>
                  <a:tcPr marL="3047" marR="3047" marT="3047"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4154014"/>
                  </a:ext>
                </a:extLst>
              </a:tr>
              <a:tr h="662748">
                <a:tc>
                  <a:txBody>
                    <a:bodyPr/>
                    <a:lstStyle/>
                    <a:p>
                      <a:pPr algn="ctr" fontAlgn="ctr"/>
                      <a:r>
                        <a:rPr lang="en-IN" sz="1200" b="0" i="0" u="none" strike="noStrike">
                          <a:solidFill>
                            <a:srgbClr val="000000"/>
                          </a:solidFill>
                          <a:effectLst/>
                          <a:latin typeface="Calibri" panose="020F0502020204030204" pitchFamily="34" charset="0"/>
                        </a:rPr>
                        <a:t>5</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1" i="0" u="none" strike="noStrike">
                          <a:solidFill>
                            <a:srgbClr val="000000"/>
                          </a:solidFill>
                          <a:effectLst/>
                          <a:latin typeface="Calibri" panose="020F0502020204030204" pitchFamily="34" charset="0"/>
                        </a:rPr>
                        <a:t>Survey Participants</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a:solidFill>
                            <a:srgbClr val="000000"/>
                          </a:solidFill>
                          <a:effectLst/>
                          <a:latin typeface="Calibri" panose="020F0502020204030204" pitchFamily="34" charset="0"/>
                        </a:rPr>
                        <a:t>Students of Zekelman School of IT</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rgbClr val="000000"/>
                          </a:solidFill>
                          <a:effectLst/>
                          <a:latin typeface="Calibri" panose="020F0502020204030204" pitchFamily="34" charset="0"/>
                        </a:rPr>
                        <a:t>Provide data thorugh surveys for Analysis.</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a:solidFill>
                            <a:srgbClr val="000000"/>
                          </a:solidFill>
                          <a:effectLst/>
                          <a:latin typeface="Calibri" panose="020F0502020204030204" pitchFamily="34" charset="0"/>
                        </a:rPr>
                        <a:t>Low</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rgbClr val="000000"/>
                          </a:solidFill>
                          <a:effectLst/>
                          <a:latin typeface="Calibri" panose="020F0502020204030204" pitchFamily="34" charset="0"/>
                        </a:rPr>
                        <a:t>High, as they are data sources</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a:solidFill>
                            <a:srgbClr val="000000"/>
                          </a:solidFill>
                          <a:effectLst/>
                          <a:latin typeface="Calibri" panose="020F0502020204030204" pitchFamily="34" charset="0"/>
                        </a:rPr>
                        <a:t>As Needed</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a:solidFill>
                            <a:srgbClr val="000000"/>
                          </a:solidFill>
                          <a:effectLst/>
                          <a:latin typeface="Calibri" panose="020F0502020204030204" pitchFamily="34" charset="0"/>
                        </a:rPr>
                        <a:t>External</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dirty="0">
                          <a:solidFill>
                            <a:srgbClr val="000000"/>
                          </a:solidFill>
                          <a:effectLst/>
                          <a:latin typeface="Calibri" panose="020F0502020204030204" pitchFamily="34" charset="0"/>
                        </a:rPr>
                        <a:t> </a:t>
                      </a:r>
                    </a:p>
                  </a:txBody>
                  <a:tcPr marL="3047" marR="3047" marT="3047"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140667763"/>
                  </a:ext>
                </a:extLst>
              </a:tr>
              <a:tr h="662748">
                <a:tc>
                  <a:txBody>
                    <a:bodyPr/>
                    <a:lstStyle/>
                    <a:p>
                      <a:pPr algn="ctr" fontAlgn="ctr"/>
                      <a:r>
                        <a:rPr lang="en-IN" sz="1200" b="0" i="0" u="none" strike="noStrike">
                          <a:solidFill>
                            <a:srgbClr val="000000"/>
                          </a:solidFill>
                          <a:effectLst/>
                          <a:latin typeface="Calibri" panose="020F0502020204030204" pitchFamily="34" charset="0"/>
                        </a:rPr>
                        <a:t>6</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1" i="0" u="none" strike="noStrike">
                          <a:solidFill>
                            <a:srgbClr val="000000"/>
                          </a:solidFill>
                          <a:effectLst/>
                          <a:latin typeface="Calibri" panose="020F0502020204030204" pitchFamily="34" charset="0"/>
                        </a:rPr>
                        <a:t>Group 1</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a:solidFill>
                            <a:srgbClr val="000000"/>
                          </a:solidFill>
                          <a:effectLst/>
                          <a:latin typeface="Calibri" panose="020F0502020204030204" pitchFamily="34" charset="0"/>
                        </a:rPr>
                        <a:t>Project Team</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rgbClr val="000000"/>
                          </a:solidFill>
                          <a:effectLst/>
                          <a:latin typeface="Calibri" panose="020F0502020204030204" pitchFamily="34" charset="0"/>
                        </a:rPr>
                        <a:t>Responsible for making a successful project</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a:solidFill>
                            <a:srgbClr val="000000"/>
                          </a:solidFill>
                          <a:effectLst/>
                          <a:latin typeface="Calibri" panose="020F0502020204030204" pitchFamily="34" charset="0"/>
                        </a:rPr>
                        <a:t>High</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rgbClr val="000000"/>
                          </a:solidFill>
                          <a:effectLst/>
                          <a:latin typeface="Calibri" panose="020F0502020204030204" pitchFamily="34" charset="0"/>
                        </a:rPr>
                        <a:t>Moderate, as they are data sources</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a:solidFill>
                            <a:srgbClr val="000000"/>
                          </a:solidFill>
                          <a:effectLst/>
                          <a:latin typeface="Calibri" panose="020F0502020204030204" pitchFamily="34" charset="0"/>
                        </a:rPr>
                        <a:t>Daily</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none" strike="noStrike">
                          <a:solidFill>
                            <a:srgbClr val="000000"/>
                          </a:solidFill>
                          <a:effectLst/>
                          <a:latin typeface="Calibri" panose="020F0502020204030204" pitchFamily="34" charset="0"/>
                        </a:rPr>
                        <a:t>External</a:t>
                      </a:r>
                    </a:p>
                  </a:txBody>
                  <a:tcPr marL="3047" marR="3047" marT="30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IN" sz="1200" b="0" i="0" u="sng" strike="noStrike" dirty="0">
                          <a:solidFill>
                            <a:srgbClr val="0000FF"/>
                          </a:solidFill>
                          <a:effectLst/>
                          <a:latin typeface="Calibri" panose="020F0502020204030204" pitchFamily="34" charset="0"/>
                          <a:hlinkClick r:id="rId10"/>
                        </a:rPr>
                        <a:t>w0815897@myscc.ca</a:t>
                      </a:r>
                      <a:br>
                        <a:rPr lang="en-IN" sz="1200" b="0" i="0" u="sng" strike="noStrike" dirty="0">
                          <a:solidFill>
                            <a:srgbClr val="0000FF"/>
                          </a:solidFill>
                          <a:effectLst/>
                          <a:latin typeface="Calibri" panose="020F0502020204030204" pitchFamily="34" charset="0"/>
                          <a:hlinkClick r:id="rId10"/>
                        </a:rPr>
                      </a:br>
                      <a:r>
                        <a:rPr lang="en-IN" sz="1200" b="0" i="0" u="sng" strike="noStrike" dirty="0">
                          <a:solidFill>
                            <a:srgbClr val="0000FF"/>
                          </a:solidFill>
                          <a:effectLst/>
                          <a:latin typeface="Calibri" panose="020F0502020204030204" pitchFamily="34" charset="0"/>
                          <a:hlinkClick r:id="rId10"/>
                        </a:rPr>
                        <a:t>W0813662@myscc.ca</a:t>
                      </a:r>
                      <a:br>
                        <a:rPr lang="en-IN" sz="1200" b="0" i="0" u="sng" strike="noStrike" dirty="0">
                          <a:solidFill>
                            <a:srgbClr val="0000FF"/>
                          </a:solidFill>
                          <a:effectLst/>
                          <a:latin typeface="Calibri" panose="020F0502020204030204" pitchFamily="34" charset="0"/>
                          <a:hlinkClick r:id="rId10"/>
                        </a:rPr>
                      </a:br>
                      <a:r>
                        <a:rPr lang="en-IN" sz="1200" b="0" i="0" u="sng" strike="noStrike" dirty="0">
                          <a:solidFill>
                            <a:srgbClr val="0000FF"/>
                          </a:solidFill>
                          <a:effectLst/>
                          <a:latin typeface="Calibri" panose="020F0502020204030204" pitchFamily="34" charset="0"/>
                          <a:hlinkClick r:id="rId10"/>
                        </a:rPr>
                        <a:t>W0812548@myscc.ca</a:t>
                      </a:r>
                      <a:br>
                        <a:rPr lang="en-IN" sz="1200" b="0" i="0" u="sng" strike="noStrike" dirty="0">
                          <a:solidFill>
                            <a:srgbClr val="0000FF"/>
                          </a:solidFill>
                          <a:effectLst/>
                          <a:latin typeface="Calibri" panose="020F0502020204030204" pitchFamily="34" charset="0"/>
                          <a:hlinkClick r:id="rId10"/>
                        </a:rPr>
                      </a:br>
                      <a:r>
                        <a:rPr lang="en-IN" sz="1200" b="0" i="0" u="sng" strike="noStrike" dirty="0">
                          <a:solidFill>
                            <a:srgbClr val="0000FF"/>
                          </a:solidFill>
                          <a:effectLst/>
                          <a:latin typeface="Calibri" panose="020F0502020204030204" pitchFamily="34" charset="0"/>
                          <a:hlinkClick r:id="rId10"/>
                        </a:rPr>
                        <a:t>W0823127@myscc.ca</a:t>
                      </a:r>
                      <a:br>
                        <a:rPr lang="en-IN" sz="1200" b="0" i="0" u="sng" strike="noStrike" dirty="0">
                          <a:solidFill>
                            <a:srgbClr val="0000FF"/>
                          </a:solidFill>
                          <a:effectLst/>
                          <a:latin typeface="Calibri" panose="020F0502020204030204" pitchFamily="34" charset="0"/>
                          <a:hlinkClick r:id="rId10"/>
                        </a:rPr>
                      </a:br>
                      <a:r>
                        <a:rPr lang="en-IN" sz="1200" b="0" i="0" u="sng" strike="noStrike" dirty="0">
                          <a:solidFill>
                            <a:srgbClr val="0000FF"/>
                          </a:solidFill>
                          <a:effectLst/>
                          <a:latin typeface="Calibri" panose="020F0502020204030204" pitchFamily="34" charset="0"/>
                          <a:hlinkClick r:id="rId10"/>
                        </a:rPr>
                        <a:t>W0803791@myscc.ca</a:t>
                      </a:r>
                      <a:endParaRPr lang="en-IN" sz="1200" b="0" i="0" u="sng" strike="noStrike" dirty="0">
                        <a:solidFill>
                          <a:srgbClr val="0000FF"/>
                        </a:solidFill>
                        <a:effectLst/>
                        <a:latin typeface="Calibri" panose="020F0502020204030204" pitchFamily="34" charset="0"/>
                      </a:endParaRPr>
                    </a:p>
                  </a:txBody>
                  <a:tcPr marL="3047" marR="3047" marT="3047"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96231694"/>
                  </a:ext>
                </a:extLst>
              </a:tr>
            </a:tbl>
          </a:graphicData>
        </a:graphic>
      </p:graphicFrame>
    </p:spTree>
    <p:extLst>
      <p:ext uri="{BB962C8B-B14F-4D97-AF65-F5344CB8AC3E}">
        <p14:creationId xmlns:p14="http://schemas.microsoft.com/office/powerpoint/2010/main" val="2913015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17" descr="A picture containing calendar&#10;&#10;Description automatically generated">
            <a:extLst>
              <a:ext uri="{FF2B5EF4-FFF2-40B4-BE49-F238E27FC236}">
                <a16:creationId xmlns:a16="http://schemas.microsoft.com/office/drawing/2014/main" id="{7DE666CF-4DB2-7855-A809-75A5F5CC2E8F}"/>
              </a:ext>
            </a:extLst>
          </p:cNvPr>
          <p:cNvPicPr>
            <a:picLocks noGrp="1" noChangeAspect="1"/>
          </p:cNvPicPr>
          <p:nvPr>
            <p:ph type="pic" sz="quarter" idx="10"/>
          </p:nvPr>
        </p:nvPicPr>
        <p:blipFill rotWithShape="1">
          <a:blip r:embed="rId2">
            <a:alphaModFix amt="20000"/>
            <a:extLst>
              <a:ext uri="{28A0092B-C50C-407E-A947-70E740481C1C}">
                <a14:useLocalDpi xmlns:a14="http://schemas.microsoft.com/office/drawing/2010/main" val="0"/>
              </a:ext>
            </a:extLst>
          </a:blip>
          <a:srcRect t="9603" b="5471"/>
          <a:stretch/>
        </p:blipFill>
        <p:spPr>
          <a:xfrm>
            <a:off x="0" y="0"/>
            <a:ext cx="12192000" cy="6858000"/>
          </a:xfrm>
        </p:spPr>
      </p:pic>
      <p:sp>
        <p:nvSpPr>
          <p:cNvPr id="28" name="Rectangle 27">
            <a:extLst>
              <a:ext uri="{FF2B5EF4-FFF2-40B4-BE49-F238E27FC236}">
                <a16:creationId xmlns:a16="http://schemas.microsoft.com/office/drawing/2014/main" id="{75B250CE-1631-44DE-9616-D5ACFB2C765B}"/>
              </a:ext>
            </a:extLst>
          </p:cNvPr>
          <p:cNvSpPr/>
          <p:nvPr/>
        </p:nvSpPr>
        <p:spPr>
          <a:xfrm>
            <a:off x="-97281" y="-11285"/>
            <a:ext cx="5915375" cy="68692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Rectangle: Rounded Corners 32">
            <a:extLst>
              <a:ext uri="{FF2B5EF4-FFF2-40B4-BE49-F238E27FC236}">
                <a16:creationId xmlns:a16="http://schemas.microsoft.com/office/drawing/2014/main" id="{EA73C16C-3EFF-43C9-A1F3-4A11ACF2BD96}"/>
              </a:ext>
            </a:extLst>
          </p:cNvPr>
          <p:cNvSpPr/>
          <p:nvPr/>
        </p:nvSpPr>
        <p:spPr>
          <a:xfrm>
            <a:off x="6599092" y="3539641"/>
            <a:ext cx="5163670" cy="620148"/>
          </a:xfrm>
          <a:prstGeom prst="roundRect">
            <a:avLst/>
          </a:prstGeom>
          <a:solidFill>
            <a:srgbClr val="64E4B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 name="Graphic 4" descr="Chevron arrows with solid fill">
            <a:extLst>
              <a:ext uri="{FF2B5EF4-FFF2-40B4-BE49-F238E27FC236}">
                <a16:creationId xmlns:a16="http://schemas.microsoft.com/office/drawing/2014/main" id="{FF327AEF-33F4-4136-83AD-B239991637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91231" y="1630630"/>
            <a:ext cx="852715" cy="852715"/>
          </a:xfrm>
          <a:prstGeom prst="rect">
            <a:avLst/>
          </a:prstGeom>
        </p:spPr>
      </p:pic>
      <p:sp>
        <p:nvSpPr>
          <p:cNvPr id="34" name="Rectangle: Rounded Corners 33">
            <a:extLst>
              <a:ext uri="{FF2B5EF4-FFF2-40B4-BE49-F238E27FC236}">
                <a16:creationId xmlns:a16="http://schemas.microsoft.com/office/drawing/2014/main" id="{AA456C21-CF47-4F52-B5EC-9961C071FDFE}"/>
              </a:ext>
            </a:extLst>
          </p:cNvPr>
          <p:cNvSpPr/>
          <p:nvPr/>
        </p:nvSpPr>
        <p:spPr>
          <a:xfrm>
            <a:off x="-312433" y="393851"/>
            <a:ext cx="5267324" cy="1225494"/>
          </a:xfrm>
          <a:prstGeom prst="roundRect">
            <a:avLst/>
          </a:prstGeom>
          <a:solidFill>
            <a:srgbClr val="64E4B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E0DFA199-25E8-45C1-8FF7-AEC32410F109}"/>
              </a:ext>
            </a:extLst>
          </p:cNvPr>
          <p:cNvSpPr txBox="1"/>
          <p:nvPr/>
        </p:nvSpPr>
        <p:spPr>
          <a:xfrm>
            <a:off x="860092" y="393850"/>
            <a:ext cx="2763898" cy="1015663"/>
          </a:xfrm>
          <a:prstGeom prst="rect">
            <a:avLst/>
          </a:prstGeom>
          <a:noFill/>
        </p:spPr>
        <p:txBody>
          <a:bodyPr wrap="none" rtlCol="0">
            <a:spAutoFit/>
          </a:bodyPr>
          <a:lstStyle/>
          <a:p>
            <a:r>
              <a:rPr lang="en-US" sz="6000" dirty="0">
                <a:solidFill>
                  <a:schemeClr val="tx1">
                    <a:lumMod val="95000"/>
                    <a:lumOff val="5000"/>
                  </a:schemeClr>
                </a:solidFill>
                <a:latin typeface="Bahnschrift" panose="020B0502040204020203" pitchFamily="34" charset="0"/>
                <a:cs typeface="Poppins" panose="00000500000000000000" pitchFamily="50" charset="0"/>
              </a:rPr>
              <a:t>A</a:t>
            </a:r>
            <a:r>
              <a:rPr lang="en-IN" sz="6000" dirty="0">
                <a:solidFill>
                  <a:schemeClr val="tx1">
                    <a:lumMod val="95000"/>
                    <a:lumOff val="5000"/>
                  </a:schemeClr>
                </a:solidFill>
                <a:latin typeface="Bahnschrift" panose="020B0502040204020203" pitchFamily="34" charset="0"/>
                <a:cs typeface="Poppins" panose="00000500000000000000" pitchFamily="50" charset="0"/>
              </a:rPr>
              <a:t>genda</a:t>
            </a:r>
          </a:p>
        </p:txBody>
      </p:sp>
      <p:sp>
        <p:nvSpPr>
          <p:cNvPr id="4" name="TextBox 3">
            <a:extLst>
              <a:ext uri="{FF2B5EF4-FFF2-40B4-BE49-F238E27FC236}">
                <a16:creationId xmlns:a16="http://schemas.microsoft.com/office/drawing/2014/main" id="{8CD3C6D5-AB5E-4587-B412-CF244ED12D0F}"/>
              </a:ext>
            </a:extLst>
          </p:cNvPr>
          <p:cNvSpPr txBox="1"/>
          <p:nvPr/>
        </p:nvSpPr>
        <p:spPr>
          <a:xfrm>
            <a:off x="6373908" y="2385483"/>
            <a:ext cx="5163671" cy="1464231"/>
          </a:xfrm>
          <a:prstGeom prst="roundRect">
            <a:avLst/>
          </a:prstGeom>
          <a:solidFill>
            <a:srgbClr val="DDDDDD"/>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00" dirty="0">
                <a:latin typeface="Bahnschrift" panose="020B0502040204020203" pitchFamily="34" charset="0"/>
              </a:rPr>
              <a:t>Student Behavior Analysis</a:t>
            </a:r>
            <a:endParaRPr lang="en-IN" sz="4000" dirty="0">
              <a:latin typeface="Bahnschrift" panose="020B0502040204020203" pitchFamily="34" charset="0"/>
            </a:endParaRPr>
          </a:p>
        </p:txBody>
      </p:sp>
      <p:sp>
        <p:nvSpPr>
          <p:cNvPr id="6" name="TextBox 5">
            <a:extLst>
              <a:ext uri="{FF2B5EF4-FFF2-40B4-BE49-F238E27FC236}">
                <a16:creationId xmlns:a16="http://schemas.microsoft.com/office/drawing/2014/main" id="{4255BA65-A4F1-52E4-0877-ACBAC06F77D1}"/>
              </a:ext>
            </a:extLst>
          </p:cNvPr>
          <p:cNvSpPr txBox="1"/>
          <p:nvPr/>
        </p:nvSpPr>
        <p:spPr>
          <a:xfrm>
            <a:off x="761484" y="1852675"/>
            <a:ext cx="4859396" cy="408623"/>
          </a:xfrm>
          <a:prstGeom prst="roundRect">
            <a:avLst/>
          </a:prstGeom>
          <a:solidFill>
            <a:srgbClr val="DDDDDD"/>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A walk-through of 5 process groups of our project</a:t>
            </a:r>
          </a:p>
        </p:txBody>
      </p:sp>
      <p:sp>
        <p:nvSpPr>
          <p:cNvPr id="7" name="Rectangle: Rounded Corners 6">
            <a:extLst>
              <a:ext uri="{FF2B5EF4-FFF2-40B4-BE49-F238E27FC236}">
                <a16:creationId xmlns:a16="http://schemas.microsoft.com/office/drawing/2014/main" id="{31F94FC7-D878-87B8-811A-ABEB92428CFA}"/>
              </a:ext>
            </a:extLst>
          </p:cNvPr>
          <p:cNvSpPr/>
          <p:nvPr/>
        </p:nvSpPr>
        <p:spPr>
          <a:xfrm>
            <a:off x="1178351" y="2452252"/>
            <a:ext cx="4472940" cy="74570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hnschrift" panose="020B0502040204020203" pitchFamily="34" charset="0"/>
              </a:rPr>
              <a:t>1. INITIATING</a:t>
            </a:r>
            <a:endParaRPr lang="en-IN" sz="2000" dirty="0">
              <a:solidFill>
                <a:schemeClr val="tx1"/>
              </a:solidFill>
              <a:latin typeface="Bahnschrift" panose="020B0502040204020203" pitchFamily="34" charset="0"/>
            </a:endParaRPr>
          </a:p>
        </p:txBody>
      </p:sp>
      <p:sp>
        <p:nvSpPr>
          <p:cNvPr id="9" name="Rectangle: Rounded Corners 8">
            <a:extLst>
              <a:ext uri="{FF2B5EF4-FFF2-40B4-BE49-F238E27FC236}">
                <a16:creationId xmlns:a16="http://schemas.microsoft.com/office/drawing/2014/main" id="{B9B885F9-1089-8CAF-D008-AC19A0F437B8}"/>
              </a:ext>
            </a:extLst>
          </p:cNvPr>
          <p:cNvSpPr/>
          <p:nvPr/>
        </p:nvSpPr>
        <p:spPr>
          <a:xfrm>
            <a:off x="1176364" y="3317839"/>
            <a:ext cx="4472940" cy="74570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hnschrift" panose="020B0502040204020203" pitchFamily="34" charset="0"/>
              </a:rPr>
              <a:t>2. PLANNING</a:t>
            </a:r>
            <a:endParaRPr lang="en-IN" sz="2000" dirty="0">
              <a:solidFill>
                <a:schemeClr val="tx1"/>
              </a:solidFill>
              <a:latin typeface="Bahnschrift" panose="020B0502040204020203" pitchFamily="34" charset="0"/>
            </a:endParaRPr>
          </a:p>
        </p:txBody>
      </p:sp>
      <p:sp>
        <p:nvSpPr>
          <p:cNvPr id="10" name="Rectangle: Rounded Corners 9">
            <a:extLst>
              <a:ext uri="{FF2B5EF4-FFF2-40B4-BE49-F238E27FC236}">
                <a16:creationId xmlns:a16="http://schemas.microsoft.com/office/drawing/2014/main" id="{0FB0F955-9769-D85E-2F5E-116B8E6AA735}"/>
              </a:ext>
            </a:extLst>
          </p:cNvPr>
          <p:cNvSpPr/>
          <p:nvPr/>
        </p:nvSpPr>
        <p:spPr>
          <a:xfrm>
            <a:off x="1178351" y="4186796"/>
            <a:ext cx="4472940" cy="74570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hnschrift" panose="020B0502040204020203" pitchFamily="34" charset="0"/>
              </a:rPr>
              <a:t>3. EXECUTING</a:t>
            </a:r>
            <a:endParaRPr lang="en-IN" sz="2000" dirty="0">
              <a:solidFill>
                <a:schemeClr val="tx1"/>
              </a:solidFill>
              <a:latin typeface="Bahnschrift" panose="020B0502040204020203" pitchFamily="34" charset="0"/>
            </a:endParaRPr>
          </a:p>
        </p:txBody>
      </p:sp>
      <p:sp>
        <p:nvSpPr>
          <p:cNvPr id="11" name="Rectangle: Rounded Corners 10">
            <a:extLst>
              <a:ext uri="{FF2B5EF4-FFF2-40B4-BE49-F238E27FC236}">
                <a16:creationId xmlns:a16="http://schemas.microsoft.com/office/drawing/2014/main" id="{D68EE3DE-2D93-B3C0-8C10-4BCE8953D8BD}"/>
              </a:ext>
            </a:extLst>
          </p:cNvPr>
          <p:cNvSpPr/>
          <p:nvPr/>
        </p:nvSpPr>
        <p:spPr>
          <a:xfrm>
            <a:off x="1178351" y="5054195"/>
            <a:ext cx="4472940" cy="74570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hnschrift" panose="020B0502040204020203" pitchFamily="34" charset="0"/>
              </a:rPr>
              <a:t>4. MONITORING &amp; CONTROLLING</a:t>
            </a:r>
            <a:endParaRPr lang="en-IN" sz="2000" dirty="0">
              <a:solidFill>
                <a:schemeClr val="tx1"/>
              </a:solidFill>
              <a:latin typeface="Bahnschrift" panose="020B0502040204020203" pitchFamily="34" charset="0"/>
            </a:endParaRPr>
          </a:p>
        </p:txBody>
      </p:sp>
      <p:sp>
        <p:nvSpPr>
          <p:cNvPr id="15" name="Rectangle: Rounded Corners 14">
            <a:extLst>
              <a:ext uri="{FF2B5EF4-FFF2-40B4-BE49-F238E27FC236}">
                <a16:creationId xmlns:a16="http://schemas.microsoft.com/office/drawing/2014/main" id="{FFE14E02-F85B-2E5B-2AC5-0C8526F655F5}"/>
              </a:ext>
            </a:extLst>
          </p:cNvPr>
          <p:cNvSpPr/>
          <p:nvPr/>
        </p:nvSpPr>
        <p:spPr>
          <a:xfrm>
            <a:off x="1178351" y="5921594"/>
            <a:ext cx="4472940" cy="74570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hnschrift" panose="020B0502040204020203" pitchFamily="34" charset="0"/>
              </a:rPr>
              <a:t>5. CLOSING</a:t>
            </a:r>
            <a:endParaRPr lang="en-IN" sz="2000" dirty="0">
              <a:solidFill>
                <a:schemeClr val="tx1"/>
              </a:solidFill>
              <a:latin typeface="Bahnschrift" panose="020B0502040204020203" pitchFamily="34" charset="0"/>
            </a:endParaRPr>
          </a:p>
        </p:txBody>
      </p:sp>
      <p:cxnSp>
        <p:nvCxnSpPr>
          <p:cNvPr id="17" name="Connector: Elbow 16">
            <a:extLst>
              <a:ext uri="{FF2B5EF4-FFF2-40B4-BE49-F238E27FC236}">
                <a16:creationId xmlns:a16="http://schemas.microsoft.com/office/drawing/2014/main" id="{CF14F071-B712-213C-F208-E173D094D50D}"/>
              </a:ext>
            </a:extLst>
          </p:cNvPr>
          <p:cNvCxnSpPr>
            <a:cxnSpLocks/>
            <a:stCxn id="7" idx="1"/>
          </p:cNvCxnSpPr>
          <p:nvPr/>
        </p:nvCxnSpPr>
        <p:spPr>
          <a:xfrm rot="10800000" flipV="1">
            <a:off x="1178351" y="2825103"/>
            <a:ext cx="12700" cy="834941"/>
          </a:xfrm>
          <a:prstGeom prst="bentConnector4">
            <a:avLst>
              <a:gd name="adj1" fmla="val 2727835"/>
              <a:gd name="adj2" fmla="val 99425"/>
            </a:avLst>
          </a:prstGeom>
          <a:ln w="28575">
            <a:solidFill>
              <a:srgbClr val="64E4B9"/>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6DA9A172-4704-A4E7-FC37-B02EDFD223F2}"/>
              </a:ext>
            </a:extLst>
          </p:cNvPr>
          <p:cNvCxnSpPr>
            <a:cxnSpLocks/>
          </p:cNvCxnSpPr>
          <p:nvPr/>
        </p:nvCxnSpPr>
        <p:spPr>
          <a:xfrm rot="10800000" flipV="1">
            <a:off x="1177358" y="3656132"/>
            <a:ext cx="12700" cy="834941"/>
          </a:xfrm>
          <a:prstGeom prst="bentConnector4">
            <a:avLst>
              <a:gd name="adj1" fmla="val 2727835"/>
              <a:gd name="adj2" fmla="val 99425"/>
            </a:avLst>
          </a:prstGeom>
          <a:ln w="28575">
            <a:solidFill>
              <a:srgbClr val="64E4B9"/>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215EF6D7-AA26-8162-03BA-FD448141B079}"/>
              </a:ext>
            </a:extLst>
          </p:cNvPr>
          <p:cNvCxnSpPr>
            <a:cxnSpLocks/>
          </p:cNvCxnSpPr>
          <p:nvPr/>
        </p:nvCxnSpPr>
        <p:spPr>
          <a:xfrm rot="10800000" flipV="1">
            <a:off x="1177688" y="4487161"/>
            <a:ext cx="12700" cy="834941"/>
          </a:xfrm>
          <a:prstGeom prst="bentConnector4">
            <a:avLst>
              <a:gd name="adj1" fmla="val 2727835"/>
              <a:gd name="adj2" fmla="val 99425"/>
            </a:avLst>
          </a:prstGeom>
          <a:ln w="28575">
            <a:solidFill>
              <a:srgbClr val="64E4B9"/>
            </a:solidFill>
            <a:tailEnd type="triangle"/>
          </a:ln>
        </p:spPr>
        <p:style>
          <a:lnRef idx="1">
            <a:schemeClr val="accent2"/>
          </a:lnRef>
          <a:fillRef idx="0">
            <a:schemeClr val="accent2"/>
          </a:fillRef>
          <a:effectRef idx="0">
            <a:schemeClr val="accent2"/>
          </a:effectRef>
          <a:fontRef idx="minor">
            <a:schemeClr val="tx1"/>
          </a:fontRef>
        </p:style>
      </p:cxnSp>
      <p:cxnSp>
        <p:nvCxnSpPr>
          <p:cNvPr id="23" name="Connector: Elbow 22">
            <a:extLst>
              <a:ext uri="{FF2B5EF4-FFF2-40B4-BE49-F238E27FC236}">
                <a16:creationId xmlns:a16="http://schemas.microsoft.com/office/drawing/2014/main" id="{4DB5EB42-A3A3-FB3A-A731-6FF6B1AD0B32}"/>
              </a:ext>
            </a:extLst>
          </p:cNvPr>
          <p:cNvCxnSpPr>
            <a:cxnSpLocks/>
          </p:cNvCxnSpPr>
          <p:nvPr/>
        </p:nvCxnSpPr>
        <p:spPr>
          <a:xfrm rot="10800000" flipV="1">
            <a:off x="1177357" y="5318190"/>
            <a:ext cx="12700" cy="834941"/>
          </a:xfrm>
          <a:prstGeom prst="bentConnector4">
            <a:avLst>
              <a:gd name="adj1" fmla="val 2727835"/>
              <a:gd name="adj2" fmla="val 99425"/>
            </a:avLst>
          </a:prstGeom>
          <a:ln w="28575">
            <a:solidFill>
              <a:srgbClr val="64E4B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664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communication and communication&#10;&#10;Description automatically generated">
            <a:extLst>
              <a:ext uri="{FF2B5EF4-FFF2-40B4-BE49-F238E27FC236}">
                <a16:creationId xmlns:a16="http://schemas.microsoft.com/office/drawing/2014/main" id="{99631E3D-084C-4961-BA5C-6E7E6C2C4F2D}"/>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6288" b="28573"/>
          <a:stretch/>
        </p:blipFill>
        <p:spPr>
          <a:xfrm>
            <a:off x="0" y="1600201"/>
            <a:ext cx="12192000" cy="5257799"/>
          </a:xfrm>
          <a:prstGeom prst="rect">
            <a:avLst/>
          </a:prstGeom>
        </p:spPr>
      </p:pic>
      <p:sp>
        <p:nvSpPr>
          <p:cNvPr id="7" name="Rectangle: Rounded Corners 6">
            <a:extLst>
              <a:ext uri="{FF2B5EF4-FFF2-40B4-BE49-F238E27FC236}">
                <a16:creationId xmlns:a16="http://schemas.microsoft.com/office/drawing/2014/main" id="{506ECE21-B183-4D66-A9B4-136F2CB990D8}"/>
              </a:ext>
            </a:extLst>
          </p:cNvPr>
          <p:cNvSpPr/>
          <p:nvPr/>
        </p:nvSpPr>
        <p:spPr>
          <a:xfrm>
            <a:off x="2731501" y="113733"/>
            <a:ext cx="6286397" cy="65190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DA031BB-6137-41FF-8FDB-0C9A89BC7322}"/>
              </a:ext>
            </a:extLst>
          </p:cNvPr>
          <p:cNvSpPr txBox="1"/>
          <p:nvPr/>
        </p:nvSpPr>
        <p:spPr>
          <a:xfrm>
            <a:off x="2731501" y="130106"/>
            <a:ext cx="6286397" cy="584775"/>
          </a:xfrm>
          <a:prstGeom prst="rect">
            <a:avLst/>
          </a:prstGeom>
          <a:noFill/>
        </p:spPr>
        <p:txBody>
          <a:bodyPr wrap="square" rtlCol="0">
            <a:spAutoFit/>
          </a:bodyPr>
          <a:lstStyle/>
          <a:p>
            <a:pPr algn="ctr"/>
            <a:r>
              <a:rPr lang="en-IN" sz="3200" dirty="0">
                <a:solidFill>
                  <a:schemeClr val="tx1">
                    <a:lumMod val="95000"/>
                    <a:lumOff val="5000"/>
                  </a:schemeClr>
                </a:solidFill>
                <a:latin typeface="Bahnschrift" panose="020B0502040204020203" pitchFamily="34" charset="0"/>
                <a:cs typeface="Poppins" panose="00000500000000000000" pitchFamily="50" charset="0"/>
              </a:rPr>
              <a:t>Project Communication Plan</a:t>
            </a:r>
          </a:p>
        </p:txBody>
      </p:sp>
      <p:pic>
        <p:nvPicPr>
          <p:cNvPr id="10" name="Picture 9" descr="A group of people sitting at a table&#10;&#10;Description automatically generated">
            <a:extLst>
              <a:ext uri="{FF2B5EF4-FFF2-40B4-BE49-F238E27FC236}">
                <a16:creationId xmlns:a16="http://schemas.microsoft.com/office/drawing/2014/main" id="{F05CF1C0-E277-5344-E88F-E78E5CC06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975" y="100926"/>
            <a:ext cx="797647" cy="790666"/>
          </a:xfrm>
          <a:prstGeom prst="rect">
            <a:avLst/>
          </a:prstGeom>
        </p:spPr>
      </p:pic>
      <p:graphicFrame>
        <p:nvGraphicFramePr>
          <p:cNvPr id="11" name="Table 10">
            <a:extLst>
              <a:ext uri="{FF2B5EF4-FFF2-40B4-BE49-F238E27FC236}">
                <a16:creationId xmlns:a16="http://schemas.microsoft.com/office/drawing/2014/main" id="{95739979-D4E7-F736-B45E-A37D6EAF7347}"/>
              </a:ext>
            </a:extLst>
          </p:cNvPr>
          <p:cNvGraphicFramePr>
            <a:graphicFrameLocks noGrp="1"/>
          </p:cNvGraphicFramePr>
          <p:nvPr>
            <p:extLst>
              <p:ext uri="{D42A27DB-BD31-4B8C-83A1-F6EECF244321}">
                <p14:modId xmlns:p14="http://schemas.microsoft.com/office/powerpoint/2010/main" val="2193319219"/>
              </p:ext>
            </p:extLst>
          </p:nvPr>
        </p:nvGraphicFramePr>
        <p:xfrm>
          <a:off x="762827" y="1309924"/>
          <a:ext cx="10966245" cy="4732657"/>
        </p:xfrm>
        <a:graphic>
          <a:graphicData uri="http://schemas.openxmlformats.org/drawingml/2006/table">
            <a:tbl>
              <a:tblPr firstRow="1">
                <a:tableStyleId>{F5AB1C69-6EDB-4FF4-983F-18BD219EF322}</a:tableStyleId>
              </a:tblPr>
              <a:tblGrid>
                <a:gridCol w="2176114">
                  <a:extLst>
                    <a:ext uri="{9D8B030D-6E8A-4147-A177-3AD203B41FA5}">
                      <a16:colId xmlns:a16="http://schemas.microsoft.com/office/drawing/2014/main" val="2048832638"/>
                    </a:ext>
                  </a:extLst>
                </a:gridCol>
                <a:gridCol w="5517392">
                  <a:extLst>
                    <a:ext uri="{9D8B030D-6E8A-4147-A177-3AD203B41FA5}">
                      <a16:colId xmlns:a16="http://schemas.microsoft.com/office/drawing/2014/main" val="3208528031"/>
                    </a:ext>
                  </a:extLst>
                </a:gridCol>
                <a:gridCol w="993816">
                  <a:extLst>
                    <a:ext uri="{9D8B030D-6E8A-4147-A177-3AD203B41FA5}">
                      <a16:colId xmlns:a16="http://schemas.microsoft.com/office/drawing/2014/main" val="2028538149"/>
                    </a:ext>
                  </a:extLst>
                </a:gridCol>
                <a:gridCol w="736795">
                  <a:extLst>
                    <a:ext uri="{9D8B030D-6E8A-4147-A177-3AD203B41FA5}">
                      <a16:colId xmlns:a16="http://schemas.microsoft.com/office/drawing/2014/main" val="1277112330"/>
                    </a:ext>
                  </a:extLst>
                </a:gridCol>
                <a:gridCol w="1542128">
                  <a:extLst>
                    <a:ext uri="{9D8B030D-6E8A-4147-A177-3AD203B41FA5}">
                      <a16:colId xmlns:a16="http://schemas.microsoft.com/office/drawing/2014/main" val="2653989998"/>
                    </a:ext>
                  </a:extLst>
                </a:gridCol>
              </a:tblGrid>
              <a:tr h="749710">
                <a:tc>
                  <a:txBody>
                    <a:bodyPr/>
                    <a:lstStyle/>
                    <a:p>
                      <a:pPr algn="ctr" fontAlgn="ctr"/>
                      <a:r>
                        <a:rPr lang="en-IN" sz="1600" u="none" strike="noStrike" dirty="0">
                          <a:effectLst/>
                          <a:latin typeface="+mn-lt"/>
                        </a:rPr>
                        <a:t>Stakeholders</a:t>
                      </a:r>
                      <a:endParaRPr lang="en-IN" sz="1600" b="1" i="0" u="none" strike="noStrike" dirty="0">
                        <a:solidFill>
                          <a:srgbClr val="FFFFFF"/>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solidFill>
                      <a:srgbClr val="64E4B9"/>
                    </a:solidFill>
                  </a:tcPr>
                </a:tc>
                <a:tc>
                  <a:txBody>
                    <a:bodyPr/>
                    <a:lstStyle/>
                    <a:p>
                      <a:pPr algn="ctr" fontAlgn="ctr"/>
                      <a:r>
                        <a:rPr lang="en-IN" sz="1600" u="none" strike="noStrike" dirty="0">
                          <a:effectLst/>
                          <a:latin typeface="+mn-lt"/>
                        </a:rPr>
                        <a:t>Deliverables</a:t>
                      </a:r>
                      <a:endParaRPr lang="en-IN" sz="1600" b="1" i="0" u="none" strike="noStrike" dirty="0">
                        <a:solidFill>
                          <a:srgbClr val="FFFFFF"/>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solidFill>
                      <a:srgbClr val="64E4B9"/>
                    </a:solidFill>
                  </a:tcPr>
                </a:tc>
                <a:tc>
                  <a:txBody>
                    <a:bodyPr/>
                    <a:lstStyle/>
                    <a:p>
                      <a:pPr algn="ctr" fontAlgn="ctr"/>
                      <a:r>
                        <a:rPr lang="en-IN" sz="1600" u="none" strike="noStrike" dirty="0">
                          <a:effectLst/>
                          <a:latin typeface="+mn-lt"/>
                        </a:rPr>
                        <a:t>Frequency</a:t>
                      </a:r>
                      <a:endParaRPr lang="en-IN" sz="1600" b="1" i="0" u="none" strike="noStrike" dirty="0">
                        <a:solidFill>
                          <a:srgbClr val="FFFFFF"/>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solidFill>
                      <a:srgbClr val="64E4B9"/>
                    </a:solidFill>
                  </a:tcPr>
                </a:tc>
                <a:tc>
                  <a:txBody>
                    <a:bodyPr/>
                    <a:lstStyle/>
                    <a:p>
                      <a:pPr algn="ctr" fontAlgn="ctr"/>
                      <a:r>
                        <a:rPr lang="en-IN" sz="1600" u="none" strike="noStrike" dirty="0">
                          <a:effectLst/>
                          <a:latin typeface="+mn-lt"/>
                        </a:rPr>
                        <a:t>Priority</a:t>
                      </a:r>
                      <a:endParaRPr lang="en-IN" sz="1600" b="1" i="0" u="none" strike="noStrike" dirty="0">
                        <a:solidFill>
                          <a:srgbClr val="FFFFFF"/>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solidFill>
                      <a:srgbClr val="64E4B9"/>
                    </a:solidFill>
                  </a:tcPr>
                </a:tc>
                <a:tc>
                  <a:txBody>
                    <a:bodyPr/>
                    <a:lstStyle/>
                    <a:p>
                      <a:pPr algn="ctr" fontAlgn="ctr"/>
                      <a:r>
                        <a:rPr lang="en-IN" sz="1600" u="none" strike="noStrike" dirty="0">
                          <a:effectLst/>
                          <a:latin typeface="+mn-lt"/>
                        </a:rPr>
                        <a:t>Delivery method</a:t>
                      </a:r>
                      <a:endParaRPr lang="en-IN" sz="1600" b="1" i="0" u="none" strike="noStrike" dirty="0">
                        <a:solidFill>
                          <a:srgbClr val="FFFFFF"/>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solidFill>
                      <a:srgbClr val="64E4B9"/>
                    </a:solidFill>
                  </a:tcPr>
                </a:tc>
                <a:extLst>
                  <a:ext uri="{0D108BD9-81ED-4DB2-BD59-A6C34878D82A}">
                    <a16:rowId xmlns:a16="http://schemas.microsoft.com/office/drawing/2014/main" val="1927804283"/>
                  </a:ext>
                </a:extLst>
              </a:tr>
              <a:tr h="1064611">
                <a:tc>
                  <a:txBody>
                    <a:bodyPr/>
                    <a:lstStyle/>
                    <a:p>
                      <a:pPr algn="ctr" fontAlgn="ctr"/>
                      <a:r>
                        <a:rPr lang="en-IN" sz="1600" u="none" strike="noStrike" dirty="0">
                          <a:effectLst/>
                          <a:latin typeface="+mn-lt"/>
                        </a:rPr>
                        <a:t>Zekelman School of Information Technology</a:t>
                      </a:r>
                      <a:endParaRPr lang="en-IN" sz="1600" b="1"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tc>
                  <a:txBody>
                    <a:bodyPr/>
                    <a:lstStyle/>
                    <a:p>
                      <a:pPr algn="ctr" fontAlgn="ctr"/>
                      <a:r>
                        <a:rPr lang="en-US" sz="1600" u="none" strike="noStrike" dirty="0">
                          <a:effectLst/>
                          <a:latin typeface="+mn-lt"/>
                        </a:rPr>
                        <a:t>The deliverables include a report with key findings, a summary, a presentation, recommendations, and documentations.</a:t>
                      </a:r>
                      <a:endParaRPr lang="en-US" sz="1600" b="0"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As Needed</a:t>
                      </a:r>
                      <a:endParaRPr lang="en-IN" sz="1600" b="0"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High</a:t>
                      </a:r>
                      <a:endParaRPr lang="en-IN" sz="1600" b="0"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In-person Meeting, Email</a:t>
                      </a:r>
                      <a:endParaRPr lang="en-IN" sz="1600" b="0"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extLst>
                  <a:ext uri="{0D108BD9-81ED-4DB2-BD59-A6C34878D82A}">
                    <a16:rowId xmlns:a16="http://schemas.microsoft.com/office/drawing/2014/main" val="1009238451"/>
                  </a:ext>
                </a:extLst>
              </a:tr>
              <a:tr h="729584">
                <a:tc>
                  <a:txBody>
                    <a:bodyPr/>
                    <a:lstStyle/>
                    <a:p>
                      <a:pPr algn="ctr" fontAlgn="b"/>
                      <a:r>
                        <a:rPr lang="en-IN" sz="1600" u="none" strike="noStrike" dirty="0">
                          <a:effectLst/>
                          <a:latin typeface="+mn-lt"/>
                        </a:rPr>
                        <a:t>Prof. Pratik Bedi</a:t>
                      </a:r>
                      <a:endParaRPr lang="en-IN" sz="1600" b="1"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tc>
                  <a:txBody>
                    <a:bodyPr/>
                    <a:lstStyle/>
                    <a:p>
                      <a:pPr algn="ctr" fontAlgn="b"/>
                      <a:r>
                        <a:rPr lang="en-US" sz="1600" u="none" strike="noStrike" dirty="0">
                          <a:effectLst/>
                          <a:latin typeface="+mn-lt"/>
                        </a:rPr>
                        <a:t>Update regarding the project including survey results and documentations</a:t>
                      </a:r>
                      <a:endParaRPr lang="en-US" sz="1600" b="0"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Weekly</a:t>
                      </a:r>
                      <a:endParaRPr lang="en-IN" sz="1600" b="0"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High</a:t>
                      </a:r>
                      <a:endParaRPr lang="en-IN" sz="1600" b="0"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In-person</a:t>
                      </a:r>
                      <a:endParaRPr lang="en-IN" sz="1600" b="0"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extLst>
                  <a:ext uri="{0D108BD9-81ED-4DB2-BD59-A6C34878D82A}">
                    <a16:rowId xmlns:a16="http://schemas.microsoft.com/office/drawing/2014/main" val="76631703"/>
                  </a:ext>
                </a:extLst>
              </a:tr>
              <a:tr h="729584">
                <a:tc>
                  <a:txBody>
                    <a:bodyPr/>
                    <a:lstStyle/>
                    <a:p>
                      <a:pPr algn="ctr" fontAlgn="b"/>
                      <a:r>
                        <a:rPr lang="en-IN" sz="1600" u="none" strike="noStrike" dirty="0">
                          <a:effectLst/>
                          <a:latin typeface="+mn-lt"/>
                        </a:rPr>
                        <a:t>Prof. Manjari Maheshwari</a:t>
                      </a:r>
                      <a:endParaRPr lang="en-IN" sz="1600" b="1"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Regular updates on project progress, survey results, and any challenges faced by the group.</a:t>
                      </a:r>
                      <a:endParaRPr lang="en-IN" sz="1600" b="0"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Weekly</a:t>
                      </a:r>
                      <a:endParaRPr lang="en-IN" sz="1600" b="0"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High</a:t>
                      </a:r>
                      <a:endParaRPr lang="en-IN" sz="1600" b="0"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In-person, Email</a:t>
                      </a:r>
                      <a:endParaRPr lang="en-IN" sz="1600" b="0"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extLst>
                  <a:ext uri="{0D108BD9-81ED-4DB2-BD59-A6C34878D82A}">
                    <a16:rowId xmlns:a16="http://schemas.microsoft.com/office/drawing/2014/main" val="2159489558"/>
                  </a:ext>
                </a:extLst>
              </a:tr>
              <a:tr h="729584">
                <a:tc>
                  <a:txBody>
                    <a:bodyPr/>
                    <a:lstStyle/>
                    <a:p>
                      <a:pPr algn="ctr" fontAlgn="b"/>
                      <a:r>
                        <a:rPr lang="en-IN" sz="1600" u="none" strike="noStrike">
                          <a:effectLst/>
                          <a:latin typeface="+mn-lt"/>
                        </a:rPr>
                        <a:t>Students</a:t>
                      </a:r>
                      <a:endParaRPr lang="en-IN" sz="1600" b="1" i="0" u="none" strike="noStrike">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tc>
                  <a:txBody>
                    <a:bodyPr/>
                    <a:lstStyle/>
                    <a:p>
                      <a:pPr algn="ctr" fontAlgn="b"/>
                      <a:r>
                        <a:rPr lang="en-US" sz="1600" b="0" i="0" kern="1200" dirty="0">
                          <a:solidFill>
                            <a:schemeClr val="dk1"/>
                          </a:solidFill>
                          <a:effectLst/>
                          <a:latin typeface="+mn-lt"/>
                          <a:ea typeface="+mn-ea"/>
                          <a:cs typeface="+mn-cs"/>
                        </a:rPr>
                        <a:t>Provide accurate and honest responses to the survey questions.</a:t>
                      </a:r>
                      <a:endParaRPr lang="en-IN" sz="1600" b="0"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Once</a:t>
                      </a:r>
                      <a:endParaRPr lang="en-IN" sz="1600" b="0"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High</a:t>
                      </a:r>
                      <a:endParaRPr lang="en-IN" sz="1600" b="0"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Email, Blackboard, WhatsApp</a:t>
                      </a:r>
                      <a:endParaRPr lang="en-IN" sz="1600" b="0"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extLst>
                  <a:ext uri="{0D108BD9-81ED-4DB2-BD59-A6C34878D82A}">
                    <a16:rowId xmlns:a16="http://schemas.microsoft.com/office/drawing/2014/main" val="1518562457"/>
                  </a:ext>
                </a:extLst>
              </a:tr>
              <a:tr h="729584">
                <a:tc>
                  <a:txBody>
                    <a:bodyPr/>
                    <a:lstStyle/>
                    <a:p>
                      <a:pPr algn="ctr" fontAlgn="b"/>
                      <a:r>
                        <a:rPr lang="en-IN" sz="1600" u="none" strike="noStrike">
                          <a:effectLst/>
                          <a:latin typeface="+mn-lt"/>
                        </a:rPr>
                        <a:t>Group 1</a:t>
                      </a:r>
                      <a:endParaRPr lang="en-IN" sz="1600" b="1" i="0" u="none" strike="noStrike">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Coordination within the group, sharing insights, and addressing any problems faced during the project.</a:t>
                      </a:r>
                      <a:endParaRPr lang="en-IN" sz="1600" b="0"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Daily</a:t>
                      </a:r>
                      <a:endParaRPr lang="en-IN" sz="1600" b="0"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High</a:t>
                      </a:r>
                      <a:endParaRPr lang="en-IN" sz="1600" b="0"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mn-lt"/>
                        </a:rPr>
                        <a:t>In-person, Phone, Email</a:t>
                      </a:r>
                      <a:endParaRPr lang="en-IN" sz="1600" b="0" i="0" u="none" strike="noStrike" dirty="0">
                        <a:solidFill>
                          <a:srgbClr val="000000"/>
                        </a:solidFill>
                        <a:effectLst/>
                        <a:latin typeface="+mn-lt"/>
                      </a:endParaRPr>
                    </a:p>
                  </a:txBody>
                  <a:tcPr marL="6350" marR="6350" marT="6350" marB="0" anchor="ctr">
                    <a:lnL w="12700" cap="flat" cmpd="sng" algn="ctr">
                      <a:solidFill>
                        <a:srgbClr val="64E4B9"/>
                      </a:solidFill>
                      <a:prstDash val="solid"/>
                      <a:round/>
                      <a:headEnd type="none" w="med" len="med"/>
                      <a:tailEnd type="none" w="med" len="med"/>
                    </a:lnL>
                    <a:lnR w="12700" cap="flat" cmpd="sng" algn="ctr">
                      <a:solidFill>
                        <a:srgbClr val="64E4B9"/>
                      </a:solidFill>
                      <a:prstDash val="solid"/>
                      <a:round/>
                      <a:headEnd type="none" w="med" len="med"/>
                      <a:tailEnd type="none" w="med" len="med"/>
                    </a:lnR>
                    <a:lnT w="12700" cap="flat" cmpd="sng" algn="ctr">
                      <a:solidFill>
                        <a:srgbClr val="64E4B9"/>
                      </a:solidFill>
                      <a:prstDash val="solid"/>
                      <a:round/>
                      <a:headEnd type="none" w="med" len="med"/>
                      <a:tailEnd type="none" w="med" len="med"/>
                    </a:lnT>
                    <a:lnB w="12700" cap="flat" cmpd="sng" algn="ctr">
                      <a:solidFill>
                        <a:srgbClr val="64E4B9"/>
                      </a:solidFill>
                      <a:prstDash val="solid"/>
                      <a:round/>
                      <a:headEnd type="none" w="med" len="med"/>
                      <a:tailEnd type="none" w="med" len="med"/>
                    </a:lnB>
                  </a:tcPr>
                </a:tc>
                <a:extLst>
                  <a:ext uri="{0D108BD9-81ED-4DB2-BD59-A6C34878D82A}">
                    <a16:rowId xmlns:a16="http://schemas.microsoft.com/office/drawing/2014/main" val="1849199075"/>
                  </a:ext>
                </a:extLst>
              </a:tr>
            </a:tbl>
          </a:graphicData>
        </a:graphic>
      </p:graphicFrame>
    </p:spTree>
    <p:extLst>
      <p:ext uri="{BB962C8B-B14F-4D97-AF65-F5344CB8AC3E}">
        <p14:creationId xmlns:p14="http://schemas.microsoft.com/office/powerpoint/2010/main" val="577782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028658-103D-481B-A926-7A6BE9BEA375}"/>
              </a:ext>
            </a:extLst>
          </p:cNvPr>
          <p:cNvSpPr/>
          <p:nvPr/>
        </p:nvSpPr>
        <p:spPr>
          <a:xfrm>
            <a:off x="0" y="1600200"/>
            <a:ext cx="12192000" cy="52577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Server with solid fill">
            <a:extLst>
              <a:ext uri="{FF2B5EF4-FFF2-40B4-BE49-F238E27FC236}">
                <a16:creationId xmlns:a16="http://schemas.microsoft.com/office/drawing/2014/main" id="{64B8A0D1-DC90-51CF-45A5-A2B9D17283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591705">
            <a:off x="-1329838" y="-144090"/>
            <a:ext cx="7473601" cy="7473601"/>
          </a:xfrm>
          <a:prstGeom prst="rect">
            <a:avLst/>
          </a:prstGeom>
        </p:spPr>
      </p:pic>
      <p:sp>
        <p:nvSpPr>
          <p:cNvPr id="7" name="Rectangle: Rounded Corners 6">
            <a:extLst>
              <a:ext uri="{FF2B5EF4-FFF2-40B4-BE49-F238E27FC236}">
                <a16:creationId xmlns:a16="http://schemas.microsoft.com/office/drawing/2014/main" id="{506ECE21-B183-4D66-A9B4-136F2CB990D8}"/>
              </a:ext>
            </a:extLst>
          </p:cNvPr>
          <p:cNvSpPr/>
          <p:nvPr/>
        </p:nvSpPr>
        <p:spPr>
          <a:xfrm>
            <a:off x="2488029" y="981075"/>
            <a:ext cx="7167812" cy="122549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DA031BB-6137-41FF-8FDB-0C9A89BC7322}"/>
              </a:ext>
            </a:extLst>
          </p:cNvPr>
          <p:cNvSpPr txBox="1"/>
          <p:nvPr/>
        </p:nvSpPr>
        <p:spPr>
          <a:xfrm>
            <a:off x="2916728" y="1092368"/>
            <a:ext cx="5396029" cy="1015663"/>
          </a:xfrm>
          <a:prstGeom prst="rect">
            <a:avLst/>
          </a:prstGeom>
          <a:noFill/>
        </p:spPr>
        <p:txBody>
          <a:bodyPr wrap="none" rtlCol="0">
            <a:spAutoFit/>
          </a:bodyPr>
          <a:lstStyle/>
          <a:p>
            <a:pPr algn="ctr"/>
            <a:r>
              <a:rPr lang="en-IN" sz="6000" dirty="0">
                <a:solidFill>
                  <a:schemeClr val="tx1">
                    <a:lumMod val="95000"/>
                    <a:lumOff val="5000"/>
                  </a:schemeClr>
                </a:solidFill>
                <a:latin typeface="Bahnschrift" panose="020B0502040204020203" pitchFamily="34" charset="0"/>
                <a:cs typeface="Poppins" panose="00000500000000000000" pitchFamily="50" charset="0"/>
              </a:rPr>
              <a:t>Data Collection</a:t>
            </a:r>
          </a:p>
        </p:txBody>
      </p:sp>
      <p:grpSp>
        <p:nvGrpSpPr>
          <p:cNvPr id="24" name="Group 23">
            <a:extLst>
              <a:ext uri="{FF2B5EF4-FFF2-40B4-BE49-F238E27FC236}">
                <a16:creationId xmlns:a16="http://schemas.microsoft.com/office/drawing/2014/main" id="{C49DBCFA-C895-4271-AC0B-30C1B25040A7}"/>
              </a:ext>
            </a:extLst>
          </p:cNvPr>
          <p:cNvGrpSpPr/>
          <p:nvPr/>
        </p:nvGrpSpPr>
        <p:grpSpPr>
          <a:xfrm>
            <a:off x="3517209" y="4369058"/>
            <a:ext cx="1752599" cy="1848966"/>
            <a:chOff x="4140200" y="3642722"/>
            <a:chExt cx="1752599" cy="1848966"/>
          </a:xfrm>
        </p:grpSpPr>
        <p:sp>
          <p:nvSpPr>
            <p:cNvPr id="12" name="Rectangle 11">
              <a:extLst>
                <a:ext uri="{FF2B5EF4-FFF2-40B4-BE49-F238E27FC236}">
                  <a16:creationId xmlns:a16="http://schemas.microsoft.com/office/drawing/2014/main" id="{D19B724B-AB6F-4783-97EC-8B3E081B1AC2}"/>
                </a:ext>
              </a:extLst>
            </p:cNvPr>
            <p:cNvSpPr/>
            <p:nvPr/>
          </p:nvSpPr>
          <p:spPr>
            <a:xfrm>
              <a:off x="4140200" y="3642722"/>
              <a:ext cx="1752599" cy="175259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E5FE1AEA-4CAB-4E99-8AE6-CA32CB63711F}"/>
                </a:ext>
              </a:extLst>
            </p:cNvPr>
            <p:cNvSpPr txBox="1"/>
            <p:nvPr/>
          </p:nvSpPr>
          <p:spPr>
            <a:xfrm>
              <a:off x="4875630" y="4387621"/>
              <a:ext cx="958064" cy="1104067"/>
            </a:xfrm>
            <a:prstGeom prst="roundRect">
              <a:avLst/>
            </a:prstGeom>
            <a:noFill/>
          </p:spPr>
          <p:txBody>
            <a:bodyPr wrap="none" rtlCol="0">
              <a:spAutoFit/>
            </a:bodyPr>
            <a:lstStyle/>
            <a:p>
              <a:r>
                <a:rPr lang="en-IN" sz="6000" dirty="0">
                  <a:solidFill>
                    <a:schemeClr val="tx1">
                      <a:lumMod val="95000"/>
                      <a:lumOff val="5000"/>
                      <a:alpha val="30000"/>
                    </a:schemeClr>
                  </a:solidFill>
                  <a:latin typeface="Bahnschrift" panose="020B0502040204020203" pitchFamily="34" charset="0"/>
                  <a:cs typeface="Poppins" panose="00000500000000000000" pitchFamily="50" charset="0"/>
                </a:rPr>
                <a:t>01</a:t>
              </a:r>
            </a:p>
          </p:txBody>
        </p:sp>
      </p:grpSp>
      <p:grpSp>
        <p:nvGrpSpPr>
          <p:cNvPr id="25" name="Group 24">
            <a:extLst>
              <a:ext uri="{FF2B5EF4-FFF2-40B4-BE49-F238E27FC236}">
                <a16:creationId xmlns:a16="http://schemas.microsoft.com/office/drawing/2014/main" id="{CFCDF336-C40C-4F01-9896-9098EB415682}"/>
              </a:ext>
            </a:extLst>
          </p:cNvPr>
          <p:cNvGrpSpPr/>
          <p:nvPr/>
        </p:nvGrpSpPr>
        <p:grpSpPr>
          <a:xfrm>
            <a:off x="5405275" y="4369058"/>
            <a:ext cx="1836273" cy="1858788"/>
            <a:chOff x="6299201" y="3642722"/>
            <a:chExt cx="1836273" cy="1858788"/>
          </a:xfrm>
        </p:grpSpPr>
        <p:sp>
          <p:nvSpPr>
            <p:cNvPr id="11" name="Rectangle 10">
              <a:extLst>
                <a:ext uri="{FF2B5EF4-FFF2-40B4-BE49-F238E27FC236}">
                  <a16:creationId xmlns:a16="http://schemas.microsoft.com/office/drawing/2014/main" id="{92DD258E-9C4E-442E-9044-42A45523FE64}"/>
                </a:ext>
              </a:extLst>
            </p:cNvPr>
            <p:cNvSpPr/>
            <p:nvPr/>
          </p:nvSpPr>
          <p:spPr>
            <a:xfrm>
              <a:off x="6299201" y="3642722"/>
              <a:ext cx="1752599" cy="1752599"/>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AA31B61E-921C-486A-AE66-9D6CD7E52D52}"/>
                </a:ext>
              </a:extLst>
            </p:cNvPr>
            <p:cNvSpPr txBox="1"/>
            <p:nvPr/>
          </p:nvSpPr>
          <p:spPr>
            <a:xfrm>
              <a:off x="7021339" y="4387621"/>
              <a:ext cx="1114135" cy="1113889"/>
            </a:xfrm>
            <a:prstGeom prst="roundRect">
              <a:avLst/>
            </a:prstGeom>
            <a:noFill/>
          </p:spPr>
          <p:txBody>
            <a:bodyPr wrap="none" rtlCol="0">
              <a:spAutoFit/>
            </a:bodyPr>
            <a:lstStyle/>
            <a:p>
              <a:r>
                <a:rPr lang="en-IN" sz="6000" dirty="0">
                  <a:solidFill>
                    <a:schemeClr val="tx1">
                      <a:lumMod val="95000"/>
                      <a:lumOff val="5000"/>
                      <a:alpha val="30000"/>
                    </a:schemeClr>
                  </a:solidFill>
                  <a:latin typeface="Bahnschrift" panose="020B0502040204020203" pitchFamily="34" charset="0"/>
                  <a:cs typeface="Poppins" panose="00000500000000000000" pitchFamily="50" charset="0"/>
                </a:rPr>
                <a:t>02</a:t>
              </a:r>
            </a:p>
          </p:txBody>
        </p:sp>
      </p:grpSp>
      <p:sp>
        <p:nvSpPr>
          <p:cNvPr id="34" name="TextBox 33">
            <a:extLst>
              <a:ext uri="{FF2B5EF4-FFF2-40B4-BE49-F238E27FC236}">
                <a16:creationId xmlns:a16="http://schemas.microsoft.com/office/drawing/2014/main" id="{2ADBB0B9-6152-BB1D-D4A5-23668FD28371}"/>
              </a:ext>
            </a:extLst>
          </p:cNvPr>
          <p:cNvSpPr txBox="1"/>
          <p:nvPr/>
        </p:nvSpPr>
        <p:spPr>
          <a:xfrm>
            <a:off x="3606842" y="4369058"/>
            <a:ext cx="1229824" cy="338554"/>
          </a:xfrm>
          <a:prstGeom prst="rect">
            <a:avLst/>
          </a:prstGeom>
          <a:noFill/>
        </p:spPr>
        <p:txBody>
          <a:bodyPr wrap="none" rtlCol="0">
            <a:spAutoFit/>
          </a:bodyPr>
          <a:lstStyle/>
          <a:p>
            <a:r>
              <a:rPr lang="en-IN" sz="1600" dirty="0">
                <a:latin typeface="Bahnschrift" panose="020B0502040204020203" pitchFamily="34" charset="0"/>
                <a:cs typeface="Poppins" panose="00000500000000000000" pitchFamily="50" charset="0"/>
              </a:rPr>
              <a:t>Blackboard</a:t>
            </a:r>
          </a:p>
        </p:txBody>
      </p:sp>
      <p:sp>
        <p:nvSpPr>
          <p:cNvPr id="35" name="TextBox 34">
            <a:extLst>
              <a:ext uri="{FF2B5EF4-FFF2-40B4-BE49-F238E27FC236}">
                <a16:creationId xmlns:a16="http://schemas.microsoft.com/office/drawing/2014/main" id="{36D8EFE4-3313-81AE-EA96-7BB75938A2C1}"/>
              </a:ext>
            </a:extLst>
          </p:cNvPr>
          <p:cNvSpPr txBox="1"/>
          <p:nvPr/>
        </p:nvSpPr>
        <p:spPr>
          <a:xfrm>
            <a:off x="5495127" y="4366405"/>
            <a:ext cx="936475" cy="338554"/>
          </a:xfrm>
          <a:prstGeom prst="rect">
            <a:avLst/>
          </a:prstGeom>
          <a:noFill/>
        </p:spPr>
        <p:txBody>
          <a:bodyPr wrap="none" rtlCol="0">
            <a:spAutoFit/>
          </a:bodyPr>
          <a:lstStyle/>
          <a:p>
            <a:r>
              <a:rPr lang="en-IN" sz="1600" dirty="0">
                <a:latin typeface="Bahnschrift" panose="020B0502040204020203" pitchFamily="34" charset="0"/>
                <a:cs typeface="Poppins" panose="00000500000000000000" pitchFamily="50" charset="0"/>
              </a:rPr>
              <a:t>In-class</a:t>
            </a:r>
          </a:p>
        </p:txBody>
      </p:sp>
      <p:pic>
        <p:nvPicPr>
          <p:cNvPr id="38" name="Graphic 37" descr="Server with solid fill">
            <a:extLst>
              <a:ext uri="{FF2B5EF4-FFF2-40B4-BE49-F238E27FC236}">
                <a16:creationId xmlns:a16="http://schemas.microsoft.com/office/drawing/2014/main" id="{51E6F5D1-873A-2C81-7526-1D5DD956E9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58360" y="1186849"/>
            <a:ext cx="865275" cy="865275"/>
          </a:xfrm>
          <a:prstGeom prst="rect">
            <a:avLst/>
          </a:prstGeom>
        </p:spPr>
      </p:pic>
      <p:pic>
        <p:nvPicPr>
          <p:cNvPr id="41" name="Picture 40" descr="A clipboard with a pencil and a pie chart&#10;&#10;Description automatically generated">
            <a:extLst>
              <a:ext uri="{FF2B5EF4-FFF2-40B4-BE49-F238E27FC236}">
                <a16:creationId xmlns:a16="http://schemas.microsoft.com/office/drawing/2014/main" id="{0CDDE4CB-2A34-2203-FED8-25B25C8ED4CA}"/>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rot="1945742">
            <a:off x="7807325" y="2303036"/>
            <a:ext cx="5869857" cy="5869857"/>
          </a:xfrm>
          <a:prstGeom prst="rect">
            <a:avLst/>
          </a:prstGeom>
        </p:spPr>
      </p:pic>
      <p:sp>
        <p:nvSpPr>
          <p:cNvPr id="14" name="TextBox 13">
            <a:extLst>
              <a:ext uri="{FF2B5EF4-FFF2-40B4-BE49-F238E27FC236}">
                <a16:creationId xmlns:a16="http://schemas.microsoft.com/office/drawing/2014/main" id="{1AFF2AA2-48A5-4E89-BEE4-0F0CDF2CF79D}"/>
              </a:ext>
            </a:extLst>
          </p:cNvPr>
          <p:cNvSpPr txBox="1"/>
          <p:nvPr/>
        </p:nvSpPr>
        <p:spPr>
          <a:xfrm>
            <a:off x="1873250" y="2360849"/>
            <a:ext cx="8445500" cy="1711366"/>
          </a:xfrm>
          <a:prstGeom prst="rect">
            <a:avLst/>
          </a:prstGeom>
          <a:ln w="28575">
            <a:solidFill>
              <a:srgbClr val="64E4B9"/>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150000"/>
              </a:lnSpc>
            </a:pPr>
            <a:r>
              <a:rPr lang="en-US" b="0" i="0" dirty="0">
                <a:effectLst/>
              </a:rPr>
              <a:t>We gathered info using Blackboard, where coordinators posted and shared the survey flyer. On WhatsApp, the flyer reached everyone, making it easy to join. In class, we spread the word directly. This mix of online and in-person approaches ensures we hear from everyone, making our survey as inclusive and helpful as possible.</a:t>
            </a:r>
            <a:endParaRPr lang="en-IN" dirty="0"/>
          </a:p>
        </p:txBody>
      </p:sp>
      <p:grpSp>
        <p:nvGrpSpPr>
          <p:cNvPr id="26" name="Group 25">
            <a:extLst>
              <a:ext uri="{FF2B5EF4-FFF2-40B4-BE49-F238E27FC236}">
                <a16:creationId xmlns:a16="http://schemas.microsoft.com/office/drawing/2014/main" id="{F99AFB66-CAAE-4D34-9A12-EB885599399E}"/>
              </a:ext>
            </a:extLst>
          </p:cNvPr>
          <p:cNvGrpSpPr/>
          <p:nvPr/>
        </p:nvGrpSpPr>
        <p:grpSpPr>
          <a:xfrm>
            <a:off x="7293342" y="4369058"/>
            <a:ext cx="1830294" cy="1868611"/>
            <a:chOff x="8051800" y="3642722"/>
            <a:chExt cx="1830294" cy="1868611"/>
          </a:xfrm>
        </p:grpSpPr>
        <p:sp>
          <p:nvSpPr>
            <p:cNvPr id="13" name="Rectangle 12">
              <a:extLst>
                <a:ext uri="{FF2B5EF4-FFF2-40B4-BE49-F238E27FC236}">
                  <a16:creationId xmlns:a16="http://schemas.microsoft.com/office/drawing/2014/main" id="{9E30E3F5-F807-401F-8364-E42ADC47159D}"/>
                </a:ext>
              </a:extLst>
            </p:cNvPr>
            <p:cNvSpPr/>
            <p:nvPr/>
          </p:nvSpPr>
          <p:spPr>
            <a:xfrm>
              <a:off x="8051800" y="3642722"/>
              <a:ext cx="1752599" cy="175259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82742DE-3D22-43F5-8B89-5EC0C3881585}"/>
                </a:ext>
              </a:extLst>
            </p:cNvPr>
            <p:cNvSpPr txBox="1"/>
            <p:nvPr/>
          </p:nvSpPr>
          <p:spPr>
            <a:xfrm>
              <a:off x="8757317" y="4387621"/>
              <a:ext cx="1124777" cy="1123712"/>
            </a:xfrm>
            <a:prstGeom prst="roundRect">
              <a:avLst/>
            </a:prstGeom>
            <a:noFill/>
          </p:spPr>
          <p:txBody>
            <a:bodyPr wrap="none" rtlCol="0">
              <a:spAutoFit/>
            </a:bodyPr>
            <a:lstStyle/>
            <a:p>
              <a:r>
                <a:rPr lang="en-IN" sz="6000" dirty="0">
                  <a:solidFill>
                    <a:schemeClr val="tx1">
                      <a:lumMod val="95000"/>
                      <a:lumOff val="5000"/>
                      <a:alpha val="30000"/>
                    </a:schemeClr>
                  </a:solidFill>
                  <a:latin typeface="Bahnschrift" panose="020B0502040204020203" pitchFamily="34" charset="0"/>
                  <a:cs typeface="Poppins" panose="00000500000000000000" pitchFamily="50" charset="0"/>
                </a:rPr>
                <a:t>03</a:t>
              </a:r>
            </a:p>
          </p:txBody>
        </p:sp>
      </p:grpSp>
      <p:sp>
        <p:nvSpPr>
          <p:cNvPr id="36" name="TextBox 35">
            <a:extLst>
              <a:ext uri="{FF2B5EF4-FFF2-40B4-BE49-F238E27FC236}">
                <a16:creationId xmlns:a16="http://schemas.microsoft.com/office/drawing/2014/main" id="{7ED9FF84-0BF0-2C11-14E1-9C5541A91334}"/>
              </a:ext>
            </a:extLst>
          </p:cNvPr>
          <p:cNvSpPr txBox="1"/>
          <p:nvPr/>
        </p:nvSpPr>
        <p:spPr>
          <a:xfrm>
            <a:off x="7383193" y="4366405"/>
            <a:ext cx="1112805" cy="338554"/>
          </a:xfrm>
          <a:prstGeom prst="rect">
            <a:avLst/>
          </a:prstGeom>
          <a:noFill/>
        </p:spPr>
        <p:txBody>
          <a:bodyPr wrap="none" rtlCol="0">
            <a:spAutoFit/>
          </a:bodyPr>
          <a:lstStyle/>
          <a:p>
            <a:r>
              <a:rPr lang="en-US" sz="1600" dirty="0">
                <a:latin typeface="Bahnschrift" panose="020B0502040204020203" pitchFamily="34" charset="0"/>
                <a:cs typeface="Poppins" panose="00000500000000000000" pitchFamily="50" charset="0"/>
              </a:rPr>
              <a:t>WhatsApp</a:t>
            </a:r>
            <a:endParaRPr lang="en-IN" sz="1600" dirty="0">
              <a:latin typeface="Bahnschrift" panose="020B0502040204020203" pitchFamily="34" charset="0"/>
              <a:cs typeface="Poppins" panose="00000500000000000000" pitchFamily="50" charset="0"/>
            </a:endParaRPr>
          </a:p>
        </p:txBody>
      </p:sp>
      <p:pic>
        <p:nvPicPr>
          <p:cNvPr id="5" name="Picture 4" descr="A blue square with white text&#10;&#10;Description automatically generated">
            <a:extLst>
              <a:ext uri="{FF2B5EF4-FFF2-40B4-BE49-F238E27FC236}">
                <a16:creationId xmlns:a16="http://schemas.microsoft.com/office/drawing/2014/main" id="{379A598D-C32C-21E1-1A25-FFB9B59EA1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8403" y="4663227"/>
            <a:ext cx="724597" cy="751793"/>
          </a:xfrm>
          <a:prstGeom prst="rect">
            <a:avLst/>
          </a:prstGeom>
        </p:spPr>
      </p:pic>
      <p:pic>
        <p:nvPicPr>
          <p:cNvPr id="10" name="Picture 9" descr="A group of people in front of a podium&#10;&#10;Description automatically generated">
            <a:extLst>
              <a:ext uri="{FF2B5EF4-FFF2-40B4-BE49-F238E27FC236}">
                <a16:creationId xmlns:a16="http://schemas.microsoft.com/office/drawing/2014/main" id="{9EB6E450-5E7D-539B-41E7-2CDE566840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9482" y="4706216"/>
            <a:ext cx="652552" cy="652552"/>
          </a:xfrm>
          <a:prstGeom prst="rect">
            <a:avLst/>
          </a:prstGeom>
        </p:spPr>
      </p:pic>
      <p:pic>
        <p:nvPicPr>
          <p:cNvPr id="19" name="Picture 18" descr="A green and white logo&#10;&#10;Description automatically generated">
            <a:extLst>
              <a:ext uri="{FF2B5EF4-FFF2-40B4-BE49-F238E27FC236}">
                <a16:creationId xmlns:a16="http://schemas.microsoft.com/office/drawing/2014/main" id="{F952E60A-4A66-D5BE-C04A-E28E1C911D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8690" y="4704959"/>
            <a:ext cx="676150" cy="676150"/>
          </a:xfrm>
          <a:prstGeom prst="rect">
            <a:avLst/>
          </a:prstGeom>
        </p:spPr>
      </p:pic>
    </p:spTree>
    <p:extLst>
      <p:ext uri="{BB962C8B-B14F-4D97-AF65-F5344CB8AC3E}">
        <p14:creationId xmlns:p14="http://schemas.microsoft.com/office/powerpoint/2010/main" val="3033239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028658-103D-481B-A926-7A6BE9BEA375}"/>
              </a:ext>
            </a:extLst>
          </p:cNvPr>
          <p:cNvSpPr/>
          <p:nvPr/>
        </p:nvSpPr>
        <p:spPr>
          <a:xfrm>
            <a:off x="0" y="1600201"/>
            <a:ext cx="12192000" cy="52577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Statistics with solid fill">
            <a:extLst>
              <a:ext uri="{FF2B5EF4-FFF2-40B4-BE49-F238E27FC236}">
                <a16:creationId xmlns:a16="http://schemas.microsoft.com/office/drawing/2014/main" id="{6E6D127B-C3DE-7D5C-7B07-FF8B21D02C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775553">
            <a:off x="-1296291" y="721158"/>
            <a:ext cx="6462069" cy="6462069"/>
          </a:xfrm>
          <a:prstGeom prst="rect">
            <a:avLst/>
          </a:prstGeom>
        </p:spPr>
      </p:pic>
      <p:sp>
        <p:nvSpPr>
          <p:cNvPr id="7" name="Rectangle: Rounded Corners 6">
            <a:extLst>
              <a:ext uri="{FF2B5EF4-FFF2-40B4-BE49-F238E27FC236}">
                <a16:creationId xmlns:a16="http://schemas.microsoft.com/office/drawing/2014/main" id="{506ECE21-B183-4D66-A9B4-136F2CB990D8}"/>
              </a:ext>
            </a:extLst>
          </p:cNvPr>
          <p:cNvSpPr/>
          <p:nvPr/>
        </p:nvSpPr>
        <p:spPr>
          <a:xfrm>
            <a:off x="2503791" y="510146"/>
            <a:ext cx="7167812" cy="122549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DA031BB-6137-41FF-8FDB-0C9A89BC7322}"/>
              </a:ext>
            </a:extLst>
          </p:cNvPr>
          <p:cNvSpPr txBox="1"/>
          <p:nvPr/>
        </p:nvSpPr>
        <p:spPr>
          <a:xfrm>
            <a:off x="3186567" y="621439"/>
            <a:ext cx="4887878" cy="1015663"/>
          </a:xfrm>
          <a:prstGeom prst="rect">
            <a:avLst/>
          </a:prstGeom>
          <a:noFill/>
        </p:spPr>
        <p:txBody>
          <a:bodyPr wrap="none" rtlCol="0">
            <a:spAutoFit/>
          </a:bodyPr>
          <a:lstStyle/>
          <a:p>
            <a:pPr algn="ctr"/>
            <a:r>
              <a:rPr lang="en-IN" sz="6000" dirty="0">
                <a:solidFill>
                  <a:schemeClr val="tx1">
                    <a:lumMod val="95000"/>
                    <a:lumOff val="5000"/>
                  </a:schemeClr>
                </a:solidFill>
                <a:latin typeface="Bahnschrift" panose="020B0502040204020203" pitchFamily="34" charset="0"/>
                <a:cs typeface="Poppins" panose="00000500000000000000" pitchFamily="50" charset="0"/>
              </a:rPr>
              <a:t>Data Analysis</a:t>
            </a:r>
          </a:p>
        </p:txBody>
      </p:sp>
      <p:grpSp>
        <p:nvGrpSpPr>
          <p:cNvPr id="24" name="Group 23">
            <a:extLst>
              <a:ext uri="{FF2B5EF4-FFF2-40B4-BE49-F238E27FC236}">
                <a16:creationId xmlns:a16="http://schemas.microsoft.com/office/drawing/2014/main" id="{C49DBCFA-C895-4271-AC0B-30C1B25040A7}"/>
              </a:ext>
            </a:extLst>
          </p:cNvPr>
          <p:cNvGrpSpPr/>
          <p:nvPr/>
        </p:nvGrpSpPr>
        <p:grpSpPr>
          <a:xfrm>
            <a:off x="1325103" y="4333317"/>
            <a:ext cx="1752599" cy="1848966"/>
            <a:chOff x="4140200" y="3642722"/>
            <a:chExt cx="1752599" cy="1848966"/>
          </a:xfrm>
        </p:grpSpPr>
        <p:sp>
          <p:nvSpPr>
            <p:cNvPr id="12" name="Rectangle 11">
              <a:extLst>
                <a:ext uri="{FF2B5EF4-FFF2-40B4-BE49-F238E27FC236}">
                  <a16:creationId xmlns:a16="http://schemas.microsoft.com/office/drawing/2014/main" id="{D19B724B-AB6F-4783-97EC-8B3E081B1AC2}"/>
                </a:ext>
              </a:extLst>
            </p:cNvPr>
            <p:cNvSpPr/>
            <p:nvPr/>
          </p:nvSpPr>
          <p:spPr>
            <a:xfrm>
              <a:off x="4140200" y="3642722"/>
              <a:ext cx="1752599" cy="175259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E5FE1AEA-4CAB-4E99-8AE6-CA32CB63711F}"/>
                </a:ext>
              </a:extLst>
            </p:cNvPr>
            <p:cNvSpPr txBox="1"/>
            <p:nvPr/>
          </p:nvSpPr>
          <p:spPr>
            <a:xfrm>
              <a:off x="4875630" y="4387621"/>
              <a:ext cx="958064" cy="1104067"/>
            </a:xfrm>
            <a:prstGeom prst="roundRect">
              <a:avLst/>
            </a:prstGeom>
            <a:noFill/>
          </p:spPr>
          <p:txBody>
            <a:bodyPr wrap="none" rtlCol="0">
              <a:spAutoFit/>
            </a:bodyPr>
            <a:lstStyle/>
            <a:p>
              <a:r>
                <a:rPr lang="en-IN" sz="6000" dirty="0">
                  <a:solidFill>
                    <a:schemeClr val="tx1">
                      <a:lumMod val="95000"/>
                      <a:lumOff val="5000"/>
                      <a:alpha val="30000"/>
                    </a:schemeClr>
                  </a:solidFill>
                  <a:latin typeface="Bahnschrift" panose="020B0502040204020203" pitchFamily="34" charset="0"/>
                  <a:cs typeface="Poppins" panose="00000500000000000000" pitchFamily="50" charset="0"/>
                </a:rPr>
                <a:t>01</a:t>
              </a:r>
            </a:p>
          </p:txBody>
        </p:sp>
      </p:grpSp>
      <p:grpSp>
        <p:nvGrpSpPr>
          <p:cNvPr id="25" name="Group 24">
            <a:extLst>
              <a:ext uri="{FF2B5EF4-FFF2-40B4-BE49-F238E27FC236}">
                <a16:creationId xmlns:a16="http://schemas.microsoft.com/office/drawing/2014/main" id="{CFCDF336-C40C-4F01-9896-9098EB415682}"/>
              </a:ext>
            </a:extLst>
          </p:cNvPr>
          <p:cNvGrpSpPr/>
          <p:nvPr/>
        </p:nvGrpSpPr>
        <p:grpSpPr>
          <a:xfrm>
            <a:off x="3918050" y="4987617"/>
            <a:ext cx="1836273" cy="1858788"/>
            <a:chOff x="6299201" y="3642722"/>
            <a:chExt cx="1836273" cy="1858788"/>
          </a:xfrm>
        </p:grpSpPr>
        <p:sp>
          <p:nvSpPr>
            <p:cNvPr id="11" name="Rectangle 10">
              <a:extLst>
                <a:ext uri="{FF2B5EF4-FFF2-40B4-BE49-F238E27FC236}">
                  <a16:creationId xmlns:a16="http://schemas.microsoft.com/office/drawing/2014/main" id="{92DD258E-9C4E-442E-9044-42A45523FE64}"/>
                </a:ext>
              </a:extLst>
            </p:cNvPr>
            <p:cNvSpPr/>
            <p:nvPr/>
          </p:nvSpPr>
          <p:spPr>
            <a:xfrm>
              <a:off x="6299201" y="3642722"/>
              <a:ext cx="1752599" cy="1752599"/>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AA31B61E-921C-486A-AE66-9D6CD7E52D52}"/>
                </a:ext>
              </a:extLst>
            </p:cNvPr>
            <p:cNvSpPr txBox="1"/>
            <p:nvPr/>
          </p:nvSpPr>
          <p:spPr>
            <a:xfrm>
              <a:off x="7021339" y="4387621"/>
              <a:ext cx="1114135" cy="1113889"/>
            </a:xfrm>
            <a:prstGeom prst="roundRect">
              <a:avLst/>
            </a:prstGeom>
            <a:noFill/>
          </p:spPr>
          <p:txBody>
            <a:bodyPr wrap="none" rtlCol="0">
              <a:spAutoFit/>
            </a:bodyPr>
            <a:lstStyle/>
            <a:p>
              <a:r>
                <a:rPr lang="en-IN" sz="6000" dirty="0">
                  <a:solidFill>
                    <a:schemeClr val="tx1">
                      <a:lumMod val="95000"/>
                      <a:lumOff val="5000"/>
                      <a:alpha val="30000"/>
                    </a:schemeClr>
                  </a:solidFill>
                  <a:latin typeface="Bahnschrift" panose="020B0502040204020203" pitchFamily="34" charset="0"/>
                  <a:cs typeface="Poppins" panose="00000500000000000000" pitchFamily="50" charset="0"/>
                </a:rPr>
                <a:t>02</a:t>
              </a:r>
            </a:p>
          </p:txBody>
        </p:sp>
      </p:grpSp>
      <p:sp>
        <p:nvSpPr>
          <p:cNvPr id="14" name="TextBox 13">
            <a:extLst>
              <a:ext uri="{FF2B5EF4-FFF2-40B4-BE49-F238E27FC236}">
                <a16:creationId xmlns:a16="http://schemas.microsoft.com/office/drawing/2014/main" id="{1AFF2AA2-48A5-4E89-BEE4-0F0CDF2CF79D}"/>
              </a:ext>
            </a:extLst>
          </p:cNvPr>
          <p:cNvSpPr txBox="1"/>
          <p:nvPr/>
        </p:nvSpPr>
        <p:spPr>
          <a:xfrm>
            <a:off x="1873250" y="1971046"/>
            <a:ext cx="8445500" cy="2126864"/>
          </a:xfrm>
          <a:prstGeom prst="rect">
            <a:avLst/>
          </a:prstGeom>
          <a:ln w="28575">
            <a:solidFill>
              <a:srgbClr val="64E4B9"/>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150000"/>
              </a:lnSpc>
            </a:pPr>
            <a:r>
              <a:rPr lang="en-US" b="0" i="0" dirty="0">
                <a:effectLst/>
              </a:rPr>
              <a:t>Data is collected through Microsoft Forms, stored in an MS Excel file, and analyzed using Python. The insights obtained from the analysis are visually presented using Tableau, facilitating a clear and comprehensive understanding of the gathered information. This systematic approach ensures a robust foundation for informed decision-making and actionable outcomes.</a:t>
            </a:r>
            <a:endParaRPr lang="en-IN" dirty="0"/>
          </a:p>
        </p:txBody>
      </p:sp>
      <p:grpSp>
        <p:nvGrpSpPr>
          <p:cNvPr id="26" name="Group 25">
            <a:extLst>
              <a:ext uri="{FF2B5EF4-FFF2-40B4-BE49-F238E27FC236}">
                <a16:creationId xmlns:a16="http://schemas.microsoft.com/office/drawing/2014/main" id="{F99AFB66-CAAE-4D34-9A12-EB885599399E}"/>
              </a:ext>
            </a:extLst>
          </p:cNvPr>
          <p:cNvGrpSpPr/>
          <p:nvPr/>
        </p:nvGrpSpPr>
        <p:grpSpPr>
          <a:xfrm>
            <a:off x="6511656" y="4333317"/>
            <a:ext cx="1830294" cy="1868611"/>
            <a:chOff x="8051800" y="3642722"/>
            <a:chExt cx="1830294" cy="1868611"/>
          </a:xfrm>
        </p:grpSpPr>
        <p:sp>
          <p:nvSpPr>
            <p:cNvPr id="13" name="Rectangle 12">
              <a:extLst>
                <a:ext uri="{FF2B5EF4-FFF2-40B4-BE49-F238E27FC236}">
                  <a16:creationId xmlns:a16="http://schemas.microsoft.com/office/drawing/2014/main" id="{9E30E3F5-F807-401F-8364-E42ADC47159D}"/>
                </a:ext>
              </a:extLst>
            </p:cNvPr>
            <p:cNvSpPr/>
            <p:nvPr/>
          </p:nvSpPr>
          <p:spPr>
            <a:xfrm>
              <a:off x="8051800" y="3642722"/>
              <a:ext cx="1752599" cy="175259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82742DE-3D22-43F5-8B89-5EC0C3881585}"/>
                </a:ext>
              </a:extLst>
            </p:cNvPr>
            <p:cNvSpPr txBox="1"/>
            <p:nvPr/>
          </p:nvSpPr>
          <p:spPr>
            <a:xfrm>
              <a:off x="8757317" y="4387621"/>
              <a:ext cx="1124777" cy="1123712"/>
            </a:xfrm>
            <a:prstGeom prst="roundRect">
              <a:avLst/>
            </a:prstGeom>
            <a:noFill/>
          </p:spPr>
          <p:txBody>
            <a:bodyPr wrap="none" rtlCol="0">
              <a:spAutoFit/>
            </a:bodyPr>
            <a:lstStyle/>
            <a:p>
              <a:r>
                <a:rPr lang="en-IN" sz="6000" dirty="0">
                  <a:solidFill>
                    <a:schemeClr val="tx1">
                      <a:lumMod val="95000"/>
                      <a:lumOff val="5000"/>
                      <a:alpha val="30000"/>
                    </a:schemeClr>
                  </a:solidFill>
                  <a:latin typeface="Bahnschrift" panose="020B0502040204020203" pitchFamily="34" charset="0"/>
                  <a:cs typeface="Poppins" panose="00000500000000000000" pitchFamily="50" charset="0"/>
                </a:rPr>
                <a:t>03</a:t>
              </a:r>
            </a:p>
          </p:txBody>
        </p:sp>
      </p:grpSp>
      <p:pic>
        <p:nvPicPr>
          <p:cNvPr id="3" name="Graphic 2" descr="Statistics with solid fill">
            <a:extLst>
              <a:ext uri="{FF2B5EF4-FFF2-40B4-BE49-F238E27FC236}">
                <a16:creationId xmlns:a16="http://schemas.microsoft.com/office/drawing/2014/main" id="{61772E5E-5A17-955D-DCAD-A1D2A565A1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19809" y="674205"/>
            <a:ext cx="914400" cy="914400"/>
          </a:xfrm>
          <a:prstGeom prst="rect">
            <a:avLst/>
          </a:prstGeom>
        </p:spPr>
      </p:pic>
      <p:grpSp>
        <p:nvGrpSpPr>
          <p:cNvPr id="10" name="Group 9">
            <a:extLst>
              <a:ext uri="{FF2B5EF4-FFF2-40B4-BE49-F238E27FC236}">
                <a16:creationId xmlns:a16="http://schemas.microsoft.com/office/drawing/2014/main" id="{70A4DE42-40B5-EC0A-F296-463C2EA1A17C}"/>
              </a:ext>
            </a:extLst>
          </p:cNvPr>
          <p:cNvGrpSpPr/>
          <p:nvPr/>
        </p:nvGrpSpPr>
        <p:grpSpPr>
          <a:xfrm>
            <a:off x="9102598" y="4987617"/>
            <a:ext cx="1836273" cy="1858788"/>
            <a:chOff x="6299201" y="3642722"/>
            <a:chExt cx="1836273" cy="1858788"/>
          </a:xfrm>
        </p:grpSpPr>
        <p:sp>
          <p:nvSpPr>
            <p:cNvPr id="15" name="Rectangle 10">
              <a:extLst>
                <a:ext uri="{FF2B5EF4-FFF2-40B4-BE49-F238E27FC236}">
                  <a16:creationId xmlns:a16="http://schemas.microsoft.com/office/drawing/2014/main" id="{8675A522-48BA-5174-EDDC-2ECCD2545BAD}"/>
                </a:ext>
              </a:extLst>
            </p:cNvPr>
            <p:cNvSpPr/>
            <p:nvPr/>
          </p:nvSpPr>
          <p:spPr>
            <a:xfrm>
              <a:off x="6299201" y="3642722"/>
              <a:ext cx="1752599" cy="1752599"/>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1C092225-6381-E3E1-808E-96733E2F0B5B}"/>
                </a:ext>
              </a:extLst>
            </p:cNvPr>
            <p:cNvSpPr txBox="1"/>
            <p:nvPr/>
          </p:nvSpPr>
          <p:spPr>
            <a:xfrm>
              <a:off x="7021339" y="4387621"/>
              <a:ext cx="1114135" cy="1113889"/>
            </a:xfrm>
            <a:prstGeom prst="roundRect">
              <a:avLst/>
            </a:prstGeom>
            <a:noFill/>
          </p:spPr>
          <p:txBody>
            <a:bodyPr wrap="none" rtlCol="0">
              <a:spAutoFit/>
            </a:bodyPr>
            <a:lstStyle/>
            <a:p>
              <a:r>
                <a:rPr lang="en-IN" sz="6000" dirty="0">
                  <a:solidFill>
                    <a:schemeClr val="tx1">
                      <a:lumMod val="95000"/>
                      <a:lumOff val="5000"/>
                      <a:alpha val="30000"/>
                    </a:schemeClr>
                  </a:solidFill>
                  <a:latin typeface="Bahnschrift" panose="020B0502040204020203" pitchFamily="34" charset="0"/>
                  <a:cs typeface="Poppins" panose="00000500000000000000" pitchFamily="50" charset="0"/>
                </a:rPr>
                <a:t>02</a:t>
              </a:r>
            </a:p>
          </p:txBody>
        </p:sp>
      </p:grpSp>
      <p:pic>
        <p:nvPicPr>
          <p:cNvPr id="22" name="Picture 21" descr="A blue and green logo&#10;&#10;Description automatically generated with medium confidence">
            <a:extLst>
              <a:ext uri="{FF2B5EF4-FFF2-40B4-BE49-F238E27FC236}">
                <a16:creationId xmlns:a16="http://schemas.microsoft.com/office/drawing/2014/main" id="{343C113F-42CA-A2AF-A12F-2FEC7881A5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1937" y="4492379"/>
            <a:ext cx="905824" cy="765421"/>
          </a:xfrm>
          <a:prstGeom prst="rect">
            <a:avLst/>
          </a:prstGeom>
        </p:spPr>
      </p:pic>
      <p:pic>
        <p:nvPicPr>
          <p:cNvPr id="27" name="Picture 26" descr="A green square with a white x on it&#10;&#10;Description automatically generated">
            <a:extLst>
              <a:ext uri="{FF2B5EF4-FFF2-40B4-BE49-F238E27FC236}">
                <a16:creationId xmlns:a16="http://schemas.microsoft.com/office/drawing/2014/main" id="{F6ACFF74-41C2-8452-7391-1ECE166AAD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7793" y="5078216"/>
            <a:ext cx="905682" cy="843479"/>
          </a:xfrm>
          <a:prstGeom prst="rect">
            <a:avLst/>
          </a:prstGeom>
        </p:spPr>
      </p:pic>
      <p:pic>
        <p:nvPicPr>
          <p:cNvPr id="29" name="Picture 28" descr="A blue and yellow snake logo&#10;&#10;Description automatically generated">
            <a:extLst>
              <a:ext uri="{FF2B5EF4-FFF2-40B4-BE49-F238E27FC236}">
                <a16:creationId xmlns:a16="http://schemas.microsoft.com/office/drawing/2014/main" id="{E9FD8DB2-99CB-0BA0-AD0D-3BBB878EAE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37462" y="4492379"/>
            <a:ext cx="775314" cy="772084"/>
          </a:xfrm>
          <a:prstGeom prst="rect">
            <a:avLst/>
          </a:prstGeom>
        </p:spPr>
      </p:pic>
      <p:pic>
        <p:nvPicPr>
          <p:cNvPr id="31" name="Picture 30" descr="A group of colorful crosses&#10;&#10;Description automatically generated">
            <a:extLst>
              <a:ext uri="{FF2B5EF4-FFF2-40B4-BE49-F238E27FC236}">
                <a16:creationId xmlns:a16="http://schemas.microsoft.com/office/drawing/2014/main" id="{D7EE8AEA-474A-11F7-9FB0-397B86D729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63439" y="5147355"/>
            <a:ext cx="784804" cy="774340"/>
          </a:xfrm>
          <a:prstGeom prst="rect">
            <a:avLst/>
          </a:prstGeom>
        </p:spPr>
      </p:pic>
      <p:cxnSp>
        <p:nvCxnSpPr>
          <p:cNvPr id="42" name="Connector: Curved 41">
            <a:extLst>
              <a:ext uri="{FF2B5EF4-FFF2-40B4-BE49-F238E27FC236}">
                <a16:creationId xmlns:a16="http://schemas.microsoft.com/office/drawing/2014/main" id="{8368E4AB-C649-6FDD-0F3F-C513C004DAC6}"/>
              </a:ext>
            </a:extLst>
          </p:cNvPr>
          <p:cNvCxnSpPr>
            <a:stCxn id="12" idx="3"/>
            <a:endCxn id="11" idx="1"/>
          </p:cNvCxnSpPr>
          <p:nvPr/>
        </p:nvCxnSpPr>
        <p:spPr>
          <a:xfrm>
            <a:off x="3077702" y="5209617"/>
            <a:ext cx="840348" cy="654300"/>
          </a:xfrm>
          <a:prstGeom prst="curvedConnector3">
            <a:avLst/>
          </a:prstGeom>
          <a:ln w="57150">
            <a:solidFill>
              <a:srgbClr val="64E4B9"/>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BD72F8C2-43CE-86BC-2A86-9F4B62CC1BE1}"/>
              </a:ext>
            </a:extLst>
          </p:cNvPr>
          <p:cNvCxnSpPr>
            <a:cxnSpLocks/>
            <a:endCxn id="13" idx="1"/>
          </p:cNvCxnSpPr>
          <p:nvPr/>
        </p:nvCxnSpPr>
        <p:spPr>
          <a:xfrm flipV="1">
            <a:off x="5658037" y="5209617"/>
            <a:ext cx="853619" cy="556015"/>
          </a:xfrm>
          <a:prstGeom prst="curvedConnector3">
            <a:avLst/>
          </a:prstGeom>
          <a:ln w="57150">
            <a:solidFill>
              <a:srgbClr val="64E4B9"/>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9AFCFDD2-45AB-DA3E-FB7A-A61FBB46391A}"/>
              </a:ext>
            </a:extLst>
          </p:cNvPr>
          <p:cNvCxnSpPr>
            <a:cxnSpLocks/>
          </p:cNvCxnSpPr>
          <p:nvPr/>
        </p:nvCxnSpPr>
        <p:spPr>
          <a:xfrm>
            <a:off x="8269820" y="5209616"/>
            <a:ext cx="854094" cy="652059"/>
          </a:xfrm>
          <a:prstGeom prst="curvedConnector3">
            <a:avLst/>
          </a:prstGeom>
          <a:ln w="57150">
            <a:solidFill>
              <a:srgbClr val="64E4B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886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028658-103D-481B-A926-7A6BE9BEA375}"/>
              </a:ext>
            </a:extLst>
          </p:cNvPr>
          <p:cNvSpPr/>
          <p:nvPr/>
        </p:nvSpPr>
        <p:spPr>
          <a:xfrm>
            <a:off x="0" y="1600201"/>
            <a:ext cx="12192000" cy="52577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506ECE21-B183-4D66-A9B4-136F2CB990D8}"/>
              </a:ext>
            </a:extLst>
          </p:cNvPr>
          <p:cNvSpPr/>
          <p:nvPr/>
        </p:nvSpPr>
        <p:spPr>
          <a:xfrm>
            <a:off x="4294491" y="113733"/>
            <a:ext cx="3496959" cy="65190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DA031BB-6137-41FF-8FDB-0C9A89BC7322}"/>
              </a:ext>
            </a:extLst>
          </p:cNvPr>
          <p:cNvSpPr txBox="1"/>
          <p:nvPr/>
        </p:nvSpPr>
        <p:spPr>
          <a:xfrm>
            <a:off x="4249475" y="147297"/>
            <a:ext cx="2909433" cy="584775"/>
          </a:xfrm>
          <a:prstGeom prst="rect">
            <a:avLst/>
          </a:prstGeom>
          <a:noFill/>
        </p:spPr>
        <p:txBody>
          <a:bodyPr wrap="square" rtlCol="0">
            <a:spAutoFit/>
          </a:bodyPr>
          <a:lstStyle/>
          <a:p>
            <a:pPr algn="ctr"/>
            <a:r>
              <a:rPr lang="en-IN" sz="3200" dirty="0">
                <a:solidFill>
                  <a:schemeClr val="tx1">
                    <a:lumMod val="95000"/>
                    <a:lumOff val="5000"/>
                  </a:schemeClr>
                </a:solidFill>
                <a:latin typeface="Bahnschrift" panose="020B0502040204020203" pitchFamily="34" charset="0"/>
                <a:cs typeface="Poppins" panose="00000500000000000000" pitchFamily="50" charset="0"/>
              </a:rPr>
              <a:t>Dashboard</a:t>
            </a:r>
          </a:p>
        </p:txBody>
      </p:sp>
      <p:pic>
        <p:nvPicPr>
          <p:cNvPr id="9" name="Picture 8" descr="A group of colorful crosses&#10;&#10;Description automatically generated">
            <a:extLst>
              <a:ext uri="{FF2B5EF4-FFF2-40B4-BE49-F238E27FC236}">
                <a16:creationId xmlns:a16="http://schemas.microsoft.com/office/drawing/2014/main" id="{CA4B4D7C-5EA3-85E6-9A2F-CF00AFD8C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97" y="117252"/>
            <a:ext cx="784804" cy="774340"/>
          </a:xfrm>
          <a:prstGeom prst="rect">
            <a:avLst/>
          </a:prstGeom>
        </p:spPr>
      </p:pic>
      <p:pic>
        <p:nvPicPr>
          <p:cNvPr id="20" name="Graphic 19" descr="Statistics with solid fill">
            <a:extLst>
              <a:ext uri="{FF2B5EF4-FFF2-40B4-BE49-F238E27FC236}">
                <a16:creationId xmlns:a16="http://schemas.microsoft.com/office/drawing/2014/main" id="{8F916DCB-0518-9F16-8C08-54602BB6D7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9775553">
            <a:off x="-2877441" y="1092633"/>
            <a:ext cx="6462069" cy="6462069"/>
          </a:xfrm>
          <a:prstGeom prst="rect">
            <a:avLst/>
          </a:prstGeom>
        </p:spPr>
      </p:pic>
      <p:pic>
        <p:nvPicPr>
          <p:cNvPr id="4" name="Graphic 3" descr="Presentation with bar chart outline">
            <a:extLst>
              <a:ext uri="{FF2B5EF4-FFF2-40B4-BE49-F238E27FC236}">
                <a16:creationId xmlns:a16="http://schemas.microsoft.com/office/drawing/2014/main" id="{01ADF94D-7F53-EC19-EFA1-EF75EBBCEB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4965" y="113733"/>
            <a:ext cx="667885" cy="667885"/>
          </a:xfrm>
          <a:prstGeom prst="rect">
            <a:avLst/>
          </a:prstGeom>
        </p:spPr>
      </p:pic>
      <p:pic>
        <p:nvPicPr>
          <p:cNvPr id="11" name="Picture 10" descr="A close-up of a map&#10;&#10;Description automatically generated">
            <a:extLst>
              <a:ext uri="{FF2B5EF4-FFF2-40B4-BE49-F238E27FC236}">
                <a16:creationId xmlns:a16="http://schemas.microsoft.com/office/drawing/2014/main" id="{21EC2A36-6DA3-C37F-6DE5-48A383BC8D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7802" y="891592"/>
            <a:ext cx="9876396" cy="5701710"/>
          </a:xfrm>
          <a:prstGeom prst="rect">
            <a:avLst/>
          </a:prstGeom>
          <a:ln w="28575">
            <a:solidFill>
              <a:srgbClr val="64E4B9"/>
            </a:solidFill>
          </a:ln>
        </p:spPr>
      </p:pic>
    </p:spTree>
    <p:extLst>
      <p:ext uri="{BB962C8B-B14F-4D97-AF65-F5344CB8AC3E}">
        <p14:creationId xmlns:p14="http://schemas.microsoft.com/office/powerpoint/2010/main" val="1184549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Graphical user interface&#10;&#10;Description automatically generated with low confidence">
            <a:extLst>
              <a:ext uri="{FF2B5EF4-FFF2-40B4-BE49-F238E27FC236}">
                <a16:creationId xmlns:a16="http://schemas.microsoft.com/office/drawing/2014/main" id="{D9D8928F-1D71-4BD1-A323-E4897E3B725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599" t="6110" r="11341" b="25050"/>
          <a:stretch/>
        </p:blipFill>
        <p:spPr>
          <a:xfrm>
            <a:off x="0" y="0"/>
            <a:ext cx="12192000" cy="6858000"/>
          </a:xfrm>
        </p:spPr>
      </p:pic>
      <p:sp>
        <p:nvSpPr>
          <p:cNvPr id="17" name="Rectangle 16">
            <a:extLst>
              <a:ext uri="{FF2B5EF4-FFF2-40B4-BE49-F238E27FC236}">
                <a16:creationId xmlns:a16="http://schemas.microsoft.com/office/drawing/2014/main" id="{25934D9F-7B76-4594-83A0-16239AE7920A}"/>
              </a:ext>
            </a:extLst>
          </p:cNvPr>
          <p:cNvSpPr/>
          <p:nvPr/>
        </p:nvSpPr>
        <p:spPr>
          <a:xfrm>
            <a:off x="-18256"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Graphic 1" descr="Chevron arrows with solid fill">
            <a:extLst>
              <a:ext uri="{FF2B5EF4-FFF2-40B4-BE49-F238E27FC236}">
                <a16:creationId xmlns:a16="http://schemas.microsoft.com/office/drawing/2014/main" id="{588F535C-23F5-40E6-8938-095961EAA1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9737422" y="4458452"/>
            <a:ext cx="1473200" cy="1473200"/>
          </a:xfrm>
          <a:prstGeom prst="rect">
            <a:avLst/>
          </a:prstGeom>
        </p:spPr>
      </p:pic>
      <p:sp>
        <p:nvSpPr>
          <p:cNvPr id="3" name="Rectangle: Rounded Corners 2">
            <a:extLst>
              <a:ext uri="{FF2B5EF4-FFF2-40B4-BE49-F238E27FC236}">
                <a16:creationId xmlns:a16="http://schemas.microsoft.com/office/drawing/2014/main" id="{D7E41C6C-DB84-852F-25BA-AA3B31FF4D92}"/>
              </a:ext>
            </a:extLst>
          </p:cNvPr>
          <p:cNvSpPr/>
          <p:nvPr/>
        </p:nvSpPr>
        <p:spPr>
          <a:xfrm>
            <a:off x="18256" y="2253059"/>
            <a:ext cx="12173744" cy="1631213"/>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C1E977A9-0A0A-4AB1-881C-E282C2EB29A9}"/>
              </a:ext>
            </a:extLst>
          </p:cNvPr>
          <p:cNvSpPr txBox="1"/>
          <p:nvPr/>
        </p:nvSpPr>
        <p:spPr>
          <a:xfrm>
            <a:off x="289763" y="2514667"/>
            <a:ext cx="11612474" cy="1107996"/>
          </a:xfrm>
          <a:prstGeom prst="rect">
            <a:avLst/>
          </a:prstGeom>
          <a:noFill/>
        </p:spPr>
        <p:txBody>
          <a:bodyPr wrap="none" rtlCol="0">
            <a:spAutoFit/>
          </a:bodyPr>
          <a:lstStyle/>
          <a:p>
            <a:pPr algn="ctr"/>
            <a:r>
              <a:rPr lang="en-US" sz="6600" dirty="0">
                <a:latin typeface="Bahnschrift" panose="020B0502040204020203" pitchFamily="34" charset="0"/>
                <a:cs typeface="Poppins" panose="00000500000000000000" pitchFamily="50" charset="0"/>
              </a:rPr>
              <a:t>MONITORING &amp; CONTROLLING</a:t>
            </a:r>
            <a:endParaRPr lang="en-IN" sz="6600" dirty="0">
              <a:latin typeface="Bahnschrift" panose="020B0502040204020203" pitchFamily="34" charset="0"/>
              <a:cs typeface="Poppins" panose="00000500000000000000" pitchFamily="50" charset="0"/>
            </a:endParaRPr>
          </a:p>
        </p:txBody>
      </p:sp>
    </p:spTree>
    <p:extLst>
      <p:ext uri="{BB962C8B-B14F-4D97-AF65-F5344CB8AC3E}">
        <p14:creationId xmlns:p14="http://schemas.microsoft.com/office/powerpoint/2010/main" val="2561776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ollage of different images of a city&#10;&#10;Description automatically generated">
            <a:extLst>
              <a:ext uri="{FF2B5EF4-FFF2-40B4-BE49-F238E27FC236}">
                <a16:creationId xmlns:a16="http://schemas.microsoft.com/office/drawing/2014/main" id="{1D6F598F-0DF3-6031-ECBD-ED875AD6E3E0}"/>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34508" r="585" b="16879"/>
          <a:stretch/>
        </p:blipFill>
        <p:spPr>
          <a:xfrm>
            <a:off x="0" y="1546602"/>
            <a:ext cx="12192000" cy="5311398"/>
          </a:xfrm>
          <a:prstGeom prst="rect">
            <a:avLst/>
          </a:prstGeom>
        </p:spPr>
      </p:pic>
      <p:pic>
        <p:nvPicPr>
          <p:cNvPr id="2" name="Picture 1" descr="A black background with a black square&#10;&#10;Description automatically generated with medium confidence">
            <a:extLst>
              <a:ext uri="{FF2B5EF4-FFF2-40B4-BE49-F238E27FC236}">
                <a16:creationId xmlns:a16="http://schemas.microsoft.com/office/drawing/2014/main" id="{59690323-8660-68C7-9307-6B7BAB6CE0F9}"/>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rot="2278595">
            <a:off x="-2820809" y="-2508735"/>
            <a:ext cx="6228370" cy="6228370"/>
          </a:xfrm>
          <a:prstGeom prst="rect">
            <a:avLst/>
          </a:prstGeom>
        </p:spPr>
      </p:pic>
      <p:sp>
        <p:nvSpPr>
          <p:cNvPr id="6" name="Rectangle: Rounded Corners 5">
            <a:extLst>
              <a:ext uri="{FF2B5EF4-FFF2-40B4-BE49-F238E27FC236}">
                <a16:creationId xmlns:a16="http://schemas.microsoft.com/office/drawing/2014/main" id="{D6EB15A0-D5C3-4B7F-801F-9F7CBA447ED1}"/>
              </a:ext>
            </a:extLst>
          </p:cNvPr>
          <p:cNvSpPr/>
          <p:nvPr/>
        </p:nvSpPr>
        <p:spPr>
          <a:xfrm>
            <a:off x="3367567" y="167599"/>
            <a:ext cx="5307342" cy="122549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0" name="Group 59">
            <a:extLst>
              <a:ext uri="{FF2B5EF4-FFF2-40B4-BE49-F238E27FC236}">
                <a16:creationId xmlns:a16="http://schemas.microsoft.com/office/drawing/2014/main" id="{05EEB1AF-C064-43FD-BB82-2EAD336A688D}"/>
              </a:ext>
            </a:extLst>
          </p:cNvPr>
          <p:cNvGrpSpPr/>
          <p:nvPr/>
        </p:nvGrpSpPr>
        <p:grpSpPr>
          <a:xfrm>
            <a:off x="1729833" y="2359935"/>
            <a:ext cx="3490529" cy="1594172"/>
            <a:chOff x="2695118" y="2696980"/>
            <a:chExt cx="3275817" cy="1083370"/>
          </a:xfrm>
          <a:solidFill>
            <a:schemeClr val="bg1">
              <a:lumMod val="75000"/>
            </a:schemeClr>
          </a:solidFill>
        </p:grpSpPr>
        <p:sp>
          <p:nvSpPr>
            <p:cNvPr id="8" name="Rectangle 7">
              <a:extLst>
                <a:ext uri="{FF2B5EF4-FFF2-40B4-BE49-F238E27FC236}">
                  <a16:creationId xmlns:a16="http://schemas.microsoft.com/office/drawing/2014/main" id="{0E7F7D9E-6739-4522-9BFF-0CECF9DC785B}"/>
                </a:ext>
              </a:extLst>
            </p:cNvPr>
            <p:cNvSpPr/>
            <p:nvPr/>
          </p:nvSpPr>
          <p:spPr>
            <a:xfrm>
              <a:off x="2695119" y="2696980"/>
              <a:ext cx="3275816" cy="1083370"/>
            </a:xfrm>
            <a:prstGeom prst="roundRect">
              <a:avLst/>
            </a:prstGeom>
            <a:grpFill/>
            <a:ln w="19050">
              <a:solidFill>
                <a:srgbClr val="64E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1" name="Group 50">
              <a:extLst>
                <a:ext uri="{FF2B5EF4-FFF2-40B4-BE49-F238E27FC236}">
                  <a16:creationId xmlns:a16="http://schemas.microsoft.com/office/drawing/2014/main" id="{9CD049F2-EB31-44FB-9E60-05E13C3770FB}"/>
                </a:ext>
              </a:extLst>
            </p:cNvPr>
            <p:cNvGrpSpPr/>
            <p:nvPr/>
          </p:nvGrpSpPr>
          <p:grpSpPr>
            <a:xfrm>
              <a:off x="2695118" y="2718645"/>
              <a:ext cx="3275817" cy="1061705"/>
              <a:chOff x="2748458" y="2694831"/>
              <a:chExt cx="3275817" cy="1061705"/>
            </a:xfrm>
            <a:grpFill/>
          </p:grpSpPr>
          <p:sp>
            <p:nvSpPr>
              <p:cNvPr id="38" name="TextBox 37">
                <a:extLst>
                  <a:ext uri="{FF2B5EF4-FFF2-40B4-BE49-F238E27FC236}">
                    <a16:creationId xmlns:a16="http://schemas.microsoft.com/office/drawing/2014/main" id="{08322863-9720-44D1-89B0-B9E87D684FEA}"/>
                  </a:ext>
                </a:extLst>
              </p:cNvPr>
              <p:cNvSpPr txBox="1"/>
              <p:nvPr/>
            </p:nvSpPr>
            <p:spPr>
              <a:xfrm>
                <a:off x="2748459" y="2877177"/>
                <a:ext cx="3275816" cy="879359"/>
              </a:xfrm>
              <a:prstGeom prst="roundRect">
                <a:avLst/>
              </a:prstGeom>
              <a:noFill/>
            </p:spPr>
            <p:txBody>
              <a:bodyPr wrap="square" rtlCol="0">
                <a:spAutoFit/>
              </a:bodyPr>
              <a:lstStyle>
                <a:defPPr>
                  <a:defRPr lang="en-US"/>
                </a:defPPr>
                <a:lvl1pPr>
                  <a:lnSpc>
                    <a:spcPct val="200000"/>
                  </a:lnSpc>
                  <a:defRPr sz="1200" b="0" i="0">
                    <a:solidFill>
                      <a:srgbClr val="000000"/>
                    </a:solidFill>
                    <a:effectLst/>
                    <a:latin typeface="+mj-lt"/>
                  </a:defRPr>
                </a:lvl1pPr>
              </a:lstStyle>
              <a:p>
                <a:pPr>
                  <a:lnSpc>
                    <a:spcPct val="100000"/>
                  </a:lnSpc>
                </a:pPr>
                <a:r>
                  <a:rPr lang="en-IN" sz="1400" dirty="0">
                    <a:solidFill>
                      <a:schemeClr val="tx1"/>
                    </a:solidFill>
                    <a:latin typeface="+mn-lt"/>
                  </a:rPr>
                  <a:t>Flyers for the promotion was first supposed to be posted on the walls of both Downtown campus and the South campus and was also decided to display it on the TVs in the campus.</a:t>
                </a:r>
              </a:p>
            </p:txBody>
          </p:sp>
          <p:sp>
            <p:nvSpPr>
              <p:cNvPr id="39" name="TextBox 38">
                <a:extLst>
                  <a:ext uri="{FF2B5EF4-FFF2-40B4-BE49-F238E27FC236}">
                    <a16:creationId xmlns:a16="http://schemas.microsoft.com/office/drawing/2014/main" id="{2DCF6F57-C6EF-490F-A8B8-5DF886FC0431}"/>
                  </a:ext>
                </a:extLst>
              </p:cNvPr>
              <p:cNvSpPr txBox="1"/>
              <p:nvPr/>
            </p:nvSpPr>
            <p:spPr>
              <a:xfrm>
                <a:off x="2748458" y="2694831"/>
                <a:ext cx="1490866" cy="242981"/>
              </a:xfrm>
              <a:prstGeom prst="roundRect">
                <a:avLst/>
              </a:prstGeom>
              <a:noFill/>
            </p:spPr>
            <p:txBody>
              <a:bodyPr wrap="none" rtlCol="0">
                <a:spAutoFit/>
              </a:bodyPr>
              <a:lstStyle/>
              <a:p>
                <a:r>
                  <a:rPr lang="en-IN" sz="1500" b="1" dirty="0">
                    <a:latin typeface="Bahnschrift" panose="020B0502040204020203" pitchFamily="34" charset="0"/>
                    <a:cs typeface="Poppins" panose="00000500000000000000" pitchFamily="50" charset="0"/>
                  </a:rPr>
                  <a:t>Flyer promotion</a:t>
                </a:r>
              </a:p>
            </p:txBody>
          </p:sp>
        </p:grpSp>
      </p:grpSp>
      <p:sp>
        <p:nvSpPr>
          <p:cNvPr id="7" name="TextBox 6">
            <a:extLst>
              <a:ext uri="{FF2B5EF4-FFF2-40B4-BE49-F238E27FC236}">
                <a16:creationId xmlns:a16="http://schemas.microsoft.com/office/drawing/2014/main" id="{50BFB204-8D71-4597-A742-4033570C6229}"/>
              </a:ext>
            </a:extLst>
          </p:cNvPr>
          <p:cNvSpPr txBox="1"/>
          <p:nvPr/>
        </p:nvSpPr>
        <p:spPr>
          <a:xfrm>
            <a:off x="3475098" y="266206"/>
            <a:ext cx="4200910" cy="1015663"/>
          </a:xfrm>
          <a:prstGeom prst="rect">
            <a:avLst/>
          </a:prstGeom>
          <a:noFill/>
        </p:spPr>
        <p:txBody>
          <a:bodyPr wrap="square" rtlCol="0">
            <a:spAutoFit/>
          </a:bodyPr>
          <a:lstStyle/>
          <a:p>
            <a:r>
              <a:rPr lang="en-IN" sz="6000" dirty="0">
                <a:solidFill>
                  <a:schemeClr val="tx1">
                    <a:lumMod val="95000"/>
                    <a:lumOff val="5000"/>
                  </a:schemeClr>
                </a:solidFill>
                <a:latin typeface="Bahnschrift" panose="020B0502040204020203" pitchFamily="34" charset="0"/>
                <a:cs typeface="Poppins" panose="00000500000000000000" pitchFamily="50" charset="0"/>
              </a:rPr>
              <a:t>Change Log</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9CE098A3-C8BB-8D7B-57E3-E128CD695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7780" y="381789"/>
            <a:ext cx="800338" cy="800338"/>
          </a:xfrm>
          <a:prstGeom prst="rect">
            <a:avLst/>
          </a:prstGeom>
        </p:spPr>
      </p:pic>
      <p:grpSp>
        <p:nvGrpSpPr>
          <p:cNvPr id="9" name="Group 8">
            <a:extLst>
              <a:ext uri="{FF2B5EF4-FFF2-40B4-BE49-F238E27FC236}">
                <a16:creationId xmlns:a16="http://schemas.microsoft.com/office/drawing/2014/main" id="{DCF94D9D-5E02-5D84-1B57-CCEB13932777}"/>
              </a:ext>
            </a:extLst>
          </p:cNvPr>
          <p:cNvGrpSpPr/>
          <p:nvPr/>
        </p:nvGrpSpPr>
        <p:grpSpPr>
          <a:xfrm>
            <a:off x="1729833" y="4329353"/>
            <a:ext cx="3490529" cy="1832535"/>
            <a:chOff x="2695118" y="2696979"/>
            <a:chExt cx="3275817" cy="1245357"/>
          </a:xfrm>
          <a:solidFill>
            <a:schemeClr val="bg1">
              <a:lumMod val="75000"/>
            </a:schemeClr>
          </a:solidFill>
        </p:grpSpPr>
        <p:sp>
          <p:nvSpPr>
            <p:cNvPr id="11" name="Rectangle 7">
              <a:extLst>
                <a:ext uri="{FF2B5EF4-FFF2-40B4-BE49-F238E27FC236}">
                  <a16:creationId xmlns:a16="http://schemas.microsoft.com/office/drawing/2014/main" id="{7C4EA794-3C29-0C28-6E00-14F1ED8F67AF}"/>
                </a:ext>
              </a:extLst>
            </p:cNvPr>
            <p:cNvSpPr/>
            <p:nvPr/>
          </p:nvSpPr>
          <p:spPr>
            <a:xfrm>
              <a:off x="2695119" y="2696979"/>
              <a:ext cx="3275816" cy="1245357"/>
            </a:xfrm>
            <a:prstGeom prst="roundRect">
              <a:avLst/>
            </a:prstGeom>
            <a:grpFill/>
            <a:ln w="19050">
              <a:solidFill>
                <a:srgbClr val="64E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4ADF5A86-38D9-AD03-4534-D14C18EFE1D1}"/>
                </a:ext>
              </a:extLst>
            </p:cNvPr>
            <p:cNvGrpSpPr/>
            <p:nvPr/>
          </p:nvGrpSpPr>
          <p:grpSpPr>
            <a:xfrm>
              <a:off x="2695118" y="2718645"/>
              <a:ext cx="3275817" cy="1223691"/>
              <a:chOff x="2748458" y="2694831"/>
              <a:chExt cx="3275817" cy="1223691"/>
            </a:xfrm>
            <a:grpFill/>
          </p:grpSpPr>
          <p:sp>
            <p:nvSpPr>
              <p:cNvPr id="13" name="TextBox 12">
                <a:extLst>
                  <a:ext uri="{FF2B5EF4-FFF2-40B4-BE49-F238E27FC236}">
                    <a16:creationId xmlns:a16="http://schemas.microsoft.com/office/drawing/2014/main" id="{D34C8994-67B9-3050-E4B5-A46A968CF03E}"/>
                  </a:ext>
                </a:extLst>
              </p:cNvPr>
              <p:cNvSpPr txBox="1"/>
              <p:nvPr/>
            </p:nvSpPr>
            <p:spPr>
              <a:xfrm>
                <a:off x="2748459" y="2877176"/>
                <a:ext cx="3275816" cy="1041346"/>
              </a:xfrm>
              <a:prstGeom prst="roundRect">
                <a:avLst/>
              </a:prstGeom>
              <a:noFill/>
            </p:spPr>
            <p:txBody>
              <a:bodyPr wrap="square" rtlCol="0">
                <a:spAutoFit/>
              </a:bodyPr>
              <a:lstStyle>
                <a:defPPr>
                  <a:defRPr lang="en-US"/>
                </a:defPPr>
                <a:lvl1pPr>
                  <a:lnSpc>
                    <a:spcPct val="200000"/>
                  </a:lnSpc>
                  <a:defRPr sz="1200" b="0" i="0">
                    <a:solidFill>
                      <a:srgbClr val="000000"/>
                    </a:solidFill>
                    <a:effectLst/>
                    <a:latin typeface="+mj-lt"/>
                  </a:defRPr>
                </a:lvl1pPr>
              </a:lstStyle>
              <a:p>
                <a:pPr marL="0" algn="l" rtl="0" eaLnBrk="1" latinLnBrk="0" hangingPunct="1">
                  <a:lnSpc>
                    <a:spcPct val="100000"/>
                  </a:lnSpc>
                  <a:spcBef>
                    <a:spcPts val="0"/>
                  </a:spcBef>
                  <a:spcAft>
                    <a:spcPts val="0"/>
                  </a:spcAft>
                </a:pPr>
                <a:r>
                  <a:rPr lang="en-US" sz="1400" kern="1200" dirty="0">
                    <a:solidFill>
                      <a:srgbClr val="000000"/>
                    </a:solidFill>
                    <a:effectLst/>
                    <a:latin typeface="+mn-lt"/>
                    <a:ea typeface="Calibri" panose="020F0502020204030204" pitchFamily="34" charset="0"/>
                    <a:cs typeface="+mn-cs"/>
                  </a:rPr>
                  <a:t>Our first question in the survey was whether the student belongs to the program under Zekelman School of Information Technology. And if the student select Yes, only then other questions would be displayed.</a:t>
                </a:r>
                <a:endParaRPr lang="en-IN" sz="1400" dirty="0">
                  <a:effectLst/>
                  <a:latin typeface="+mn-lt"/>
                </a:endParaRPr>
              </a:p>
            </p:txBody>
          </p:sp>
          <p:sp>
            <p:nvSpPr>
              <p:cNvPr id="14" name="TextBox 13">
                <a:extLst>
                  <a:ext uri="{FF2B5EF4-FFF2-40B4-BE49-F238E27FC236}">
                    <a16:creationId xmlns:a16="http://schemas.microsoft.com/office/drawing/2014/main" id="{61C9B26E-5E1E-461C-EAE0-ABBCF0F2BE25}"/>
                  </a:ext>
                </a:extLst>
              </p:cNvPr>
              <p:cNvSpPr txBox="1"/>
              <p:nvPr/>
            </p:nvSpPr>
            <p:spPr>
              <a:xfrm>
                <a:off x="2748458" y="2694831"/>
                <a:ext cx="1938481" cy="242981"/>
              </a:xfrm>
              <a:prstGeom prst="roundRect">
                <a:avLst/>
              </a:prstGeom>
              <a:noFill/>
            </p:spPr>
            <p:txBody>
              <a:bodyPr wrap="none" rtlCol="0">
                <a:spAutoFit/>
              </a:bodyPr>
              <a:lstStyle/>
              <a:p>
                <a:r>
                  <a:rPr lang="en-IN" sz="1500" b="1" dirty="0">
                    <a:latin typeface="Bahnschrift" panose="020B0502040204020203" pitchFamily="34" charset="0"/>
                    <a:cs typeface="Poppins" panose="00000500000000000000" pitchFamily="50" charset="0"/>
                  </a:rPr>
                  <a:t>Question modification</a:t>
                </a:r>
              </a:p>
            </p:txBody>
          </p:sp>
        </p:grpSp>
      </p:grpSp>
      <p:grpSp>
        <p:nvGrpSpPr>
          <p:cNvPr id="40" name="Group 39">
            <a:extLst>
              <a:ext uri="{FF2B5EF4-FFF2-40B4-BE49-F238E27FC236}">
                <a16:creationId xmlns:a16="http://schemas.microsoft.com/office/drawing/2014/main" id="{8DBD01FC-0A10-B86B-FB66-9BD7F4FBE97F}"/>
              </a:ext>
            </a:extLst>
          </p:cNvPr>
          <p:cNvGrpSpPr/>
          <p:nvPr/>
        </p:nvGrpSpPr>
        <p:grpSpPr>
          <a:xfrm>
            <a:off x="6616974" y="2241399"/>
            <a:ext cx="3490528" cy="1832535"/>
            <a:chOff x="2695119" y="2696980"/>
            <a:chExt cx="3275816" cy="1245357"/>
          </a:xfrm>
          <a:solidFill>
            <a:srgbClr val="64E4B9"/>
          </a:solidFill>
        </p:grpSpPr>
        <p:sp>
          <p:nvSpPr>
            <p:cNvPr id="41" name="Rectangle 7">
              <a:extLst>
                <a:ext uri="{FF2B5EF4-FFF2-40B4-BE49-F238E27FC236}">
                  <a16:creationId xmlns:a16="http://schemas.microsoft.com/office/drawing/2014/main" id="{EE8FAD6C-76B0-961A-6618-F8899B76A70C}"/>
                </a:ext>
              </a:extLst>
            </p:cNvPr>
            <p:cNvSpPr/>
            <p:nvPr/>
          </p:nvSpPr>
          <p:spPr>
            <a:xfrm>
              <a:off x="2695119" y="2696980"/>
              <a:ext cx="3275816" cy="108337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a:extLst>
                <a:ext uri="{FF2B5EF4-FFF2-40B4-BE49-F238E27FC236}">
                  <a16:creationId xmlns:a16="http://schemas.microsoft.com/office/drawing/2014/main" id="{52B13D7A-F228-A546-871B-EA5B2CDC1330}"/>
                </a:ext>
              </a:extLst>
            </p:cNvPr>
            <p:cNvGrpSpPr/>
            <p:nvPr/>
          </p:nvGrpSpPr>
          <p:grpSpPr>
            <a:xfrm>
              <a:off x="2695119" y="2732989"/>
              <a:ext cx="3275816" cy="1209348"/>
              <a:chOff x="2748459" y="2709175"/>
              <a:chExt cx="3275816" cy="1209348"/>
            </a:xfrm>
            <a:grpFill/>
          </p:grpSpPr>
          <p:sp>
            <p:nvSpPr>
              <p:cNvPr id="43" name="TextBox 42">
                <a:extLst>
                  <a:ext uri="{FF2B5EF4-FFF2-40B4-BE49-F238E27FC236}">
                    <a16:creationId xmlns:a16="http://schemas.microsoft.com/office/drawing/2014/main" id="{2D30DC2D-0D89-2196-C320-D9E66C5DDB45}"/>
                  </a:ext>
                </a:extLst>
              </p:cNvPr>
              <p:cNvSpPr txBox="1"/>
              <p:nvPr/>
            </p:nvSpPr>
            <p:spPr>
              <a:xfrm>
                <a:off x="2748459" y="2877177"/>
                <a:ext cx="3275816" cy="1041346"/>
              </a:xfrm>
              <a:prstGeom prst="roundRect">
                <a:avLst/>
              </a:prstGeom>
              <a:grpFill/>
            </p:spPr>
            <p:txBody>
              <a:bodyPr wrap="square" rtlCol="0">
                <a:spAutoFit/>
              </a:bodyPr>
              <a:lstStyle>
                <a:defPPr>
                  <a:defRPr lang="en-US"/>
                </a:defPPr>
                <a:lvl1pPr>
                  <a:lnSpc>
                    <a:spcPct val="200000"/>
                  </a:lnSpc>
                  <a:defRPr sz="1200" b="0" i="0">
                    <a:solidFill>
                      <a:srgbClr val="000000"/>
                    </a:solidFill>
                    <a:effectLst/>
                    <a:latin typeface="+mj-lt"/>
                  </a:defRPr>
                </a:lvl1pPr>
              </a:lstStyle>
              <a:p>
                <a:pPr>
                  <a:lnSpc>
                    <a:spcPct val="100000"/>
                  </a:lnSpc>
                </a:pPr>
                <a:r>
                  <a:rPr lang="en-US" sz="1400" dirty="0">
                    <a:solidFill>
                      <a:schemeClr val="tx1"/>
                    </a:solidFill>
                    <a:latin typeface="+mn-lt"/>
                  </a:rPr>
                  <a:t>A</a:t>
                </a:r>
                <a:r>
                  <a:rPr lang="en-IN" sz="1400" dirty="0">
                    <a:solidFill>
                      <a:schemeClr val="tx1"/>
                    </a:solidFill>
                    <a:latin typeface="+mn-lt"/>
                  </a:rPr>
                  <a:t>s we approached the SRC for promoting the flyer on the walls and the TVs, we got to know that we would need approval from Ethics Dept. which would further take 1 month and so we just promoted the survey using Blackboard and other methods.</a:t>
                </a:r>
              </a:p>
            </p:txBody>
          </p:sp>
          <p:sp>
            <p:nvSpPr>
              <p:cNvPr id="44" name="TextBox 43">
                <a:extLst>
                  <a:ext uri="{FF2B5EF4-FFF2-40B4-BE49-F238E27FC236}">
                    <a16:creationId xmlns:a16="http://schemas.microsoft.com/office/drawing/2014/main" id="{14A99CD7-D49B-C9AC-BF87-0791E8713373}"/>
                  </a:ext>
                </a:extLst>
              </p:cNvPr>
              <p:cNvSpPr txBox="1"/>
              <p:nvPr/>
            </p:nvSpPr>
            <p:spPr>
              <a:xfrm>
                <a:off x="2845773" y="2709175"/>
                <a:ext cx="2893898" cy="242981"/>
              </a:xfrm>
              <a:prstGeom prst="roundRect">
                <a:avLst/>
              </a:prstGeom>
              <a:grpFill/>
            </p:spPr>
            <p:txBody>
              <a:bodyPr wrap="none" rtlCol="0">
                <a:spAutoFit/>
              </a:bodyPr>
              <a:lstStyle/>
              <a:p>
                <a:r>
                  <a:rPr lang="en-IN" sz="1500" b="1" dirty="0">
                    <a:latin typeface="Bahnschrift" panose="020B0502040204020203" pitchFamily="34" charset="0"/>
                    <a:cs typeface="Poppins" panose="00000500000000000000" pitchFamily="50" charset="0"/>
                  </a:rPr>
                  <a:t>Changed Flyer promotion method</a:t>
                </a:r>
              </a:p>
            </p:txBody>
          </p:sp>
        </p:grpSp>
      </p:grpSp>
      <p:grpSp>
        <p:nvGrpSpPr>
          <p:cNvPr id="45" name="Group 44">
            <a:extLst>
              <a:ext uri="{FF2B5EF4-FFF2-40B4-BE49-F238E27FC236}">
                <a16:creationId xmlns:a16="http://schemas.microsoft.com/office/drawing/2014/main" id="{A1194E9D-567E-D60E-3246-13423F6AA8B1}"/>
              </a:ext>
            </a:extLst>
          </p:cNvPr>
          <p:cNvGrpSpPr/>
          <p:nvPr/>
        </p:nvGrpSpPr>
        <p:grpSpPr>
          <a:xfrm>
            <a:off x="6616974" y="4210817"/>
            <a:ext cx="3490528" cy="2309261"/>
            <a:chOff x="2695119" y="2696979"/>
            <a:chExt cx="3275816" cy="1569331"/>
          </a:xfrm>
          <a:solidFill>
            <a:srgbClr val="64E4B9"/>
          </a:solidFill>
        </p:grpSpPr>
        <p:sp>
          <p:nvSpPr>
            <p:cNvPr id="46" name="Rectangle 7">
              <a:extLst>
                <a:ext uri="{FF2B5EF4-FFF2-40B4-BE49-F238E27FC236}">
                  <a16:creationId xmlns:a16="http://schemas.microsoft.com/office/drawing/2014/main" id="{2527D848-BDEC-F641-0134-B6F16F9E3E92}"/>
                </a:ext>
              </a:extLst>
            </p:cNvPr>
            <p:cNvSpPr/>
            <p:nvPr/>
          </p:nvSpPr>
          <p:spPr>
            <a:xfrm>
              <a:off x="2695119" y="2696979"/>
              <a:ext cx="3275816" cy="124535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7" name="Group 46">
              <a:extLst>
                <a:ext uri="{FF2B5EF4-FFF2-40B4-BE49-F238E27FC236}">
                  <a16:creationId xmlns:a16="http://schemas.microsoft.com/office/drawing/2014/main" id="{F1504A39-1CBF-3BEC-6430-E344321E46C4}"/>
                </a:ext>
              </a:extLst>
            </p:cNvPr>
            <p:cNvGrpSpPr/>
            <p:nvPr/>
          </p:nvGrpSpPr>
          <p:grpSpPr>
            <a:xfrm>
              <a:off x="2695119" y="2738564"/>
              <a:ext cx="3275816" cy="1527746"/>
              <a:chOff x="2748459" y="2714750"/>
              <a:chExt cx="3275816" cy="1527746"/>
            </a:xfrm>
            <a:grpFill/>
          </p:grpSpPr>
          <p:sp>
            <p:nvSpPr>
              <p:cNvPr id="48" name="TextBox 47">
                <a:extLst>
                  <a:ext uri="{FF2B5EF4-FFF2-40B4-BE49-F238E27FC236}">
                    <a16:creationId xmlns:a16="http://schemas.microsoft.com/office/drawing/2014/main" id="{65BDD1FA-4426-4F72-A844-A68E0F9619C4}"/>
                  </a:ext>
                </a:extLst>
              </p:cNvPr>
              <p:cNvSpPr txBox="1"/>
              <p:nvPr/>
            </p:nvSpPr>
            <p:spPr>
              <a:xfrm>
                <a:off x="2748459" y="2877176"/>
                <a:ext cx="3275816" cy="1365320"/>
              </a:xfrm>
              <a:prstGeom prst="roundRect">
                <a:avLst/>
              </a:prstGeom>
              <a:grpFill/>
            </p:spPr>
            <p:txBody>
              <a:bodyPr wrap="square" rtlCol="0">
                <a:spAutoFit/>
              </a:bodyPr>
              <a:lstStyle>
                <a:defPPr>
                  <a:defRPr lang="en-US"/>
                </a:defPPr>
                <a:lvl1pPr>
                  <a:lnSpc>
                    <a:spcPct val="200000"/>
                  </a:lnSpc>
                  <a:defRPr sz="1200" b="0" i="0">
                    <a:solidFill>
                      <a:srgbClr val="000000"/>
                    </a:solidFill>
                    <a:effectLst/>
                    <a:latin typeface="+mj-lt"/>
                  </a:defRPr>
                </a:lvl1pPr>
              </a:lstStyle>
              <a:p>
                <a:pPr marL="0" algn="l" rtl="0" eaLnBrk="1" latinLnBrk="0" hangingPunct="1">
                  <a:lnSpc>
                    <a:spcPct val="100000"/>
                  </a:lnSpc>
                  <a:spcBef>
                    <a:spcPts val="0"/>
                  </a:spcBef>
                  <a:spcAft>
                    <a:spcPts val="0"/>
                  </a:spcAft>
                </a:pPr>
                <a:r>
                  <a:rPr lang="en-US" sz="1400" dirty="0">
                    <a:effectLst/>
                    <a:latin typeface="+mn-lt"/>
                    <a:ea typeface="Calibri" panose="020F0502020204030204" pitchFamily="34" charset="0"/>
                  </a:rPr>
                  <a:t>The pu</a:t>
                </a:r>
                <a:r>
                  <a:rPr lang="en-US" sz="1400" dirty="0">
                    <a:latin typeface="+mn-lt"/>
                    <a:ea typeface="Calibri" panose="020F0502020204030204" pitchFamily="34" charset="0"/>
                  </a:rPr>
                  <a:t>rpose of the question was really to not get false data from the students under other programs that didn’t belong to the Zekelman School of IT with old method of promotion. However, as the new promotion method was to send the flyers only to the desired programs, this question was of no use.</a:t>
                </a:r>
                <a:endParaRPr lang="en-IN" sz="1400" dirty="0">
                  <a:effectLst/>
                  <a:latin typeface="+mn-lt"/>
                </a:endParaRPr>
              </a:p>
            </p:txBody>
          </p:sp>
          <p:sp>
            <p:nvSpPr>
              <p:cNvPr id="49" name="TextBox 48">
                <a:extLst>
                  <a:ext uri="{FF2B5EF4-FFF2-40B4-BE49-F238E27FC236}">
                    <a16:creationId xmlns:a16="http://schemas.microsoft.com/office/drawing/2014/main" id="{743246EB-E695-ABB3-5EDE-82EA2F2AADE6}"/>
                  </a:ext>
                </a:extLst>
              </p:cNvPr>
              <p:cNvSpPr txBox="1"/>
              <p:nvPr/>
            </p:nvSpPr>
            <p:spPr>
              <a:xfrm>
                <a:off x="2845773" y="2714750"/>
                <a:ext cx="1985568" cy="242981"/>
              </a:xfrm>
              <a:prstGeom prst="roundRect">
                <a:avLst/>
              </a:prstGeom>
              <a:grpFill/>
            </p:spPr>
            <p:txBody>
              <a:bodyPr wrap="none" rtlCol="0">
                <a:spAutoFit/>
              </a:bodyPr>
              <a:lstStyle/>
              <a:p>
                <a:r>
                  <a:rPr lang="en-IN" sz="1500" b="1" dirty="0">
                    <a:latin typeface="Bahnschrift" panose="020B0502040204020203" pitchFamily="34" charset="0"/>
                    <a:cs typeface="Poppins" panose="00000500000000000000" pitchFamily="50" charset="0"/>
                  </a:rPr>
                  <a:t>Removed the question</a:t>
                </a:r>
              </a:p>
            </p:txBody>
          </p:sp>
        </p:grpSp>
      </p:grpSp>
      <p:cxnSp>
        <p:nvCxnSpPr>
          <p:cNvPr id="54" name="Connector: Elbow 53">
            <a:extLst>
              <a:ext uri="{FF2B5EF4-FFF2-40B4-BE49-F238E27FC236}">
                <a16:creationId xmlns:a16="http://schemas.microsoft.com/office/drawing/2014/main" id="{8754892E-99EA-D0E9-DFFD-AE38DAA91116}"/>
              </a:ext>
            </a:extLst>
          </p:cNvPr>
          <p:cNvCxnSpPr>
            <a:cxnSpLocks/>
          </p:cNvCxnSpPr>
          <p:nvPr/>
        </p:nvCxnSpPr>
        <p:spPr>
          <a:xfrm flipV="1">
            <a:off x="5220362" y="2804248"/>
            <a:ext cx="1396612" cy="828993"/>
          </a:xfrm>
          <a:prstGeom prst="bentConnector3">
            <a:avLst/>
          </a:prstGeom>
          <a:ln w="76200">
            <a:solidFill>
              <a:srgbClr val="64E4B9"/>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A747E486-B59F-040F-3AD6-550E00D935EE}"/>
              </a:ext>
            </a:extLst>
          </p:cNvPr>
          <p:cNvCxnSpPr>
            <a:cxnSpLocks/>
          </p:cNvCxnSpPr>
          <p:nvPr/>
        </p:nvCxnSpPr>
        <p:spPr>
          <a:xfrm flipV="1">
            <a:off x="5220362" y="4976526"/>
            <a:ext cx="1396612" cy="828993"/>
          </a:xfrm>
          <a:prstGeom prst="bentConnector3">
            <a:avLst/>
          </a:prstGeom>
          <a:ln w="76200">
            <a:solidFill>
              <a:srgbClr val="64E4B9"/>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722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ollage of different images of a city&#10;&#10;Description automatically generated">
            <a:extLst>
              <a:ext uri="{FF2B5EF4-FFF2-40B4-BE49-F238E27FC236}">
                <a16:creationId xmlns:a16="http://schemas.microsoft.com/office/drawing/2014/main" id="{1D6F598F-0DF3-6031-ECBD-ED875AD6E3E0}"/>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34508" r="585" b="16879"/>
          <a:stretch/>
        </p:blipFill>
        <p:spPr>
          <a:xfrm>
            <a:off x="0" y="1546602"/>
            <a:ext cx="12192000" cy="5311398"/>
          </a:xfrm>
          <a:prstGeom prst="rect">
            <a:avLst/>
          </a:prstGeom>
        </p:spPr>
      </p:pic>
      <p:pic>
        <p:nvPicPr>
          <p:cNvPr id="2" name="Picture 1" descr="A black background with a black square&#10;&#10;Description automatically generated with medium confidence">
            <a:extLst>
              <a:ext uri="{FF2B5EF4-FFF2-40B4-BE49-F238E27FC236}">
                <a16:creationId xmlns:a16="http://schemas.microsoft.com/office/drawing/2014/main" id="{59690323-8660-68C7-9307-6B7BAB6CE0F9}"/>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rot="2278595">
            <a:off x="-2820809" y="-2508735"/>
            <a:ext cx="6228370" cy="6228370"/>
          </a:xfrm>
          <a:prstGeom prst="rect">
            <a:avLst/>
          </a:prstGeom>
        </p:spPr>
      </p:pic>
      <p:sp>
        <p:nvSpPr>
          <p:cNvPr id="6" name="Rectangle: Rounded Corners 5">
            <a:extLst>
              <a:ext uri="{FF2B5EF4-FFF2-40B4-BE49-F238E27FC236}">
                <a16:creationId xmlns:a16="http://schemas.microsoft.com/office/drawing/2014/main" id="{D6EB15A0-D5C3-4B7F-801F-9F7CBA447ED1}"/>
              </a:ext>
            </a:extLst>
          </p:cNvPr>
          <p:cNvSpPr/>
          <p:nvPr/>
        </p:nvSpPr>
        <p:spPr>
          <a:xfrm>
            <a:off x="3367567" y="167599"/>
            <a:ext cx="5307342" cy="122549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0BFB204-8D71-4597-A742-4033570C6229}"/>
              </a:ext>
            </a:extLst>
          </p:cNvPr>
          <p:cNvSpPr txBox="1"/>
          <p:nvPr/>
        </p:nvSpPr>
        <p:spPr>
          <a:xfrm>
            <a:off x="3475098" y="266206"/>
            <a:ext cx="4200910" cy="1015663"/>
          </a:xfrm>
          <a:prstGeom prst="rect">
            <a:avLst/>
          </a:prstGeom>
          <a:noFill/>
        </p:spPr>
        <p:txBody>
          <a:bodyPr wrap="square" rtlCol="0">
            <a:spAutoFit/>
          </a:bodyPr>
          <a:lstStyle/>
          <a:p>
            <a:r>
              <a:rPr lang="en-IN" sz="6000" dirty="0">
                <a:solidFill>
                  <a:schemeClr val="tx1">
                    <a:lumMod val="95000"/>
                    <a:lumOff val="5000"/>
                  </a:schemeClr>
                </a:solidFill>
                <a:latin typeface="Bahnschrift" panose="020B0502040204020203" pitchFamily="34" charset="0"/>
                <a:cs typeface="Poppins" panose="00000500000000000000" pitchFamily="50" charset="0"/>
              </a:rPr>
              <a:t>Change Log</a:t>
            </a: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9CE098A3-C8BB-8D7B-57E3-E128CD695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7780" y="381789"/>
            <a:ext cx="800338" cy="800338"/>
          </a:xfrm>
          <a:prstGeom prst="rect">
            <a:avLst/>
          </a:prstGeom>
        </p:spPr>
      </p:pic>
      <p:graphicFrame>
        <p:nvGraphicFramePr>
          <p:cNvPr id="5" name="Table 4">
            <a:extLst>
              <a:ext uri="{FF2B5EF4-FFF2-40B4-BE49-F238E27FC236}">
                <a16:creationId xmlns:a16="http://schemas.microsoft.com/office/drawing/2014/main" id="{8F3DE6A3-FC8B-85A6-BC42-FC5A96BD91F3}"/>
              </a:ext>
            </a:extLst>
          </p:cNvPr>
          <p:cNvGraphicFramePr>
            <a:graphicFrameLocks noGrp="1"/>
          </p:cNvGraphicFramePr>
          <p:nvPr>
            <p:extLst>
              <p:ext uri="{D42A27DB-BD31-4B8C-83A1-F6EECF244321}">
                <p14:modId xmlns:p14="http://schemas.microsoft.com/office/powerpoint/2010/main" val="3344985391"/>
              </p:ext>
            </p:extLst>
          </p:nvPr>
        </p:nvGraphicFramePr>
        <p:xfrm>
          <a:off x="896135" y="1873160"/>
          <a:ext cx="10321761" cy="4547815"/>
        </p:xfrm>
        <a:graphic>
          <a:graphicData uri="http://schemas.openxmlformats.org/drawingml/2006/table">
            <a:tbl>
              <a:tblPr>
                <a:solidFill>
                  <a:schemeClr val="bg1"/>
                </a:solidFill>
              </a:tblPr>
              <a:tblGrid>
                <a:gridCol w="2039443">
                  <a:extLst>
                    <a:ext uri="{9D8B030D-6E8A-4147-A177-3AD203B41FA5}">
                      <a16:colId xmlns:a16="http://schemas.microsoft.com/office/drawing/2014/main" val="3372403033"/>
                    </a:ext>
                  </a:extLst>
                </a:gridCol>
                <a:gridCol w="1183188">
                  <a:extLst>
                    <a:ext uri="{9D8B030D-6E8A-4147-A177-3AD203B41FA5}">
                      <a16:colId xmlns:a16="http://schemas.microsoft.com/office/drawing/2014/main" val="2200982907"/>
                    </a:ext>
                  </a:extLst>
                </a:gridCol>
                <a:gridCol w="2397513">
                  <a:extLst>
                    <a:ext uri="{9D8B030D-6E8A-4147-A177-3AD203B41FA5}">
                      <a16:colId xmlns:a16="http://schemas.microsoft.com/office/drawing/2014/main" val="537638228"/>
                    </a:ext>
                  </a:extLst>
                </a:gridCol>
                <a:gridCol w="1214325">
                  <a:extLst>
                    <a:ext uri="{9D8B030D-6E8A-4147-A177-3AD203B41FA5}">
                      <a16:colId xmlns:a16="http://schemas.microsoft.com/office/drawing/2014/main" val="2307749038"/>
                    </a:ext>
                  </a:extLst>
                </a:gridCol>
                <a:gridCol w="1385576">
                  <a:extLst>
                    <a:ext uri="{9D8B030D-6E8A-4147-A177-3AD203B41FA5}">
                      <a16:colId xmlns:a16="http://schemas.microsoft.com/office/drawing/2014/main" val="717515308"/>
                    </a:ext>
                  </a:extLst>
                </a:gridCol>
                <a:gridCol w="965233">
                  <a:extLst>
                    <a:ext uri="{9D8B030D-6E8A-4147-A177-3AD203B41FA5}">
                      <a16:colId xmlns:a16="http://schemas.microsoft.com/office/drawing/2014/main" val="1078728971"/>
                    </a:ext>
                  </a:extLst>
                </a:gridCol>
                <a:gridCol w="1136483">
                  <a:extLst>
                    <a:ext uri="{9D8B030D-6E8A-4147-A177-3AD203B41FA5}">
                      <a16:colId xmlns:a16="http://schemas.microsoft.com/office/drawing/2014/main" val="1614258403"/>
                    </a:ext>
                  </a:extLst>
                </a:gridCol>
              </a:tblGrid>
              <a:tr h="332453">
                <a:tc>
                  <a:txBody>
                    <a:bodyPr/>
                    <a:lstStyle/>
                    <a:p>
                      <a:pPr algn="ctr" fontAlgn="ctr"/>
                      <a:r>
                        <a:rPr lang="en-US" sz="1600" b="1" i="0" u="none" strike="noStrike" dirty="0">
                          <a:solidFill>
                            <a:srgbClr val="FFFFFF"/>
                          </a:solidFill>
                          <a:effectLst/>
                          <a:latin typeface="Calibri" panose="020F0502020204030204" pitchFamily="34" charset="0"/>
                        </a:rPr>
                        <a:t>Change ID</a:t>
                      </a:r>
                      <a:endParaRPr lang="en-IN" sz="1600" b="1" i="0" u="none" strike="noStrike" dirty="0">
                        <a:solidFill>
                          <a:srgbClr val="FFFFFF"/>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64E4B9"/>
                      </a:solidFill>
                      <a:prstDash val="solid"/>
                      <a:round/>
                      <a:headEnd type="none" w="med" len="med"/>
                      <a:tailEnd type="none" w="med" len="med"/>
                    </a:lnB>
                    <a:solidFill>
                      <a:srgbClr val="64E4B9"/>
                    </a:solidFill>
                  </a:tcPr>
                </a:tc>
                <a:tc>
                  <a:txBody>
                    <a:bodyPr/>
                    <a:lstStyle/>
                    <a:p>
                      <a:pPr algn="ctr" fontAlgn="ctr"/>
                      <a:r>
                        <a:rPr lang="en-US" sz="1600" b="1" i="0" u="none" strike="noStrike">
                          <a:solidFill>
                            <a:srgbClr val="FFFFFF"/>
                          </a:solidFill>
                          <a:effectLst/>
                          <a:latin typeface="Calibri" panose="020F0502020204030204" pitchFamily="34" charset="0"/>
                        </a:rPr>
                        <a:t>Category</a:t>
                      </a:r>
                      <a:endParaRPr lang="en-IN" sz="1600" b="1" i="0" u="none" strike="noStrike">
                        <a:solidFill>
                          <a:srgbClr val="FFFFFF"/>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64E4B9"/>
                      </a:solidFill>
                      <a:prstDash val="solid"/>
                      <a:round/>
                      <a:headEnd type="none" w="med" len="med"/>
                      <a:tailEnd type="none" w="med" len="med"/>
                    </a:lnB>
                    <a:solidFill>
                      <a:srgbClr val="64E4B9"/>
                    </a:solidFill>
                  </a:tcPr>
                </a:tc>
                <a:tc>
                  <a:txBody>
                    <a:bodyPr/>
                    <a:lstStyle/>
                    <a:p>
                      <a:pPr algn="ctr" fontAlgn="ctr"/>
                      <a:r>
                        <a:rPr lang="en-US" sz="1600" b="1" i="0" u="none" strike="noStrike" dirty="0">
                          <a:solidFill>
                            <a:srgbClr val="FFFFFF"/>
                          </a:solidFill>
                          <a:effectLst/>
                          <a:latin typeface="Calibri" panose="020F0502020204030204" pitchFamily="34" charset="0"/>
                        </a:rPr>
                        <a:t>Description of Change</a:t>
                      </a:r>
                      <a:endParaRPr lang="en-IN" sz="1600" b="1" i="0" u="none" strike="noStrike" dirty="0">
                        <a:solidFill>
                          <a:srgbClr val="FFFFFF"/>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64E4B9"/>
                      </a:solidFill>
                      <a:prstDash val="solid"/>
                      <a:round/>
                      <a:headEnd type="none" w="med" len="med"/>
                      <a:tailEnd type="none" w="med" len="med"/>
                    </a:lnB>
                    <a:solidFill>
                      <a:srgbClr val="64E4B9"/>
                    </a:solidFill>
                  </a:tcPr>
                </a:tc>
                <a:tc>
                  <a:txBody>
                    <a:bodyPr/>
                    <a:lstStyle/>
                    <a:p>
                      <a:pPr algn="ctr" fontAlgn="ctr"/>
                      <a:r>
                        <a:rPr lang="en-US" sz="1600" b="1" i="0" u="none" strike="noStrike">
                          <a:solidFill>
                            <a:srgbClr val="FFFFFF"/>
                          </a:solidFill>
                          <a:effectLst/>
                          <a:latin typeface="Calibri" panose="020F0502020204030204" pitchFamily="34" charset="0"/>
                        </a:rPr>
                        <a:t>Submitted by</a:t>
                      </a:r>
                      <a:endParaRPr lang="en-IN" sz="1600" b="1" i="0" u="none" strike="noStrike">
                        <a:solidFill>
                          <a:srgbClr val="FFFFFF"/>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64E4B9"/>
                      </a:solidFill>
                      <a:prstDash val="solid"/>
                      <a:round/>
                      <a:headEnd type="none" w="med" len="med"/>
                      <a:tailEnd type="none" w="med" len="med"/>
                    </a:lnB>
                    <a:solidFill>
                      <a:srgbClr val="64E4B9"/>
                    </a:solidFill>
                  </a:tcPr>
                </a:tc>
                <a:tc>
                  <a:txBody>
                    <a:bodyPr/>
                    <a:lstStyle/>
                    <a:p>
                      <a:pPr algn="ctr" fontAlgn="ctr"/>
                      <a:r>
                        <a:rPr lang="en-US" sz="1600" b="1" i="0" u="none" strike="noStrike">
                          <a:solidFill>
                            <a:srgbClr val="FFFFFF"/>
                          </a:solidFill>
                          <a:effectLst/>
                          <a:latin typeface="Calibri" panose="020F0502020204030204" pitchFamily="34" charset="0"/>
                        </a:rPr>
                        <a:t>Submission Date</a:t>
                      </a:r>
                      <a:endParaRPr lang="en-IN" sz="1600" b="1" i="0" u="none" strike="noStrike">
                        <a:solidFill>
                          <a:srgbClr val="FFFFFF"/>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64E4B9"/>
                      </a:solidFill>
                      <a:prstDash val="solid"/>
                      <a:round/>
                      <a:headEnd type="none" w="med" len="med"/>
                      <a:tailEnd type="none" w="med" len="med"/>
                    </a:lnB>
                    <a:solidFill>
                      <a:srgbClr val="64E4B9"/>
                    </a:solidFill>
                  </a:tcPr>
                </a:tc>
                <a:tc>
                  <a:txBody>
                    <a:bodyPr/>
                    <a:lstStyle/>
                    <a:p>
                      <a:pPr algn="ctr" fontAlgn="ctr"/>
                      <a:r>
                        <a:rPr lang="en-US" sz="1600" b="1" i="0" u="none" strike="noStrike">
                          <a:solidFill>
                            <a:srgbClr val="FFFFFF"/>
                          </a:solidFill>
                          <a:effectLst/>
                          <a:latin typeface="Calibri" panose="020F0502020204030204" pitchFamily="34" charset="0"/>
                        </a:rPr>
                        <a:t>Status</a:t>
                      </a:r>
                      <a:endParaRPr lang="en-IN" sz="1600" b="1" i="0" u="none" strike="noStrike">
                        <a:solidFill>
                          <a:srgbClr val="FFFFFF"/>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64E4B9"/>
                      </a:solidFill>
                      <a:prstDash val="solid"/>
                      <a:round/>
                      <a:headEnd type="none" w="med" len="med"/>
                      <a:tailEnd type="none" w="med" len="med"/>
                    </a:lnB>
                    <a:solidFill>
                      <a:srgbClr val="64E4B9"/>
                    </a:solidFill>
                  </a:tcPr>
                </a:tc>
                <a:tc>
                  <a:txBody>
                    <a:bodyPr/>
                    <a:lstStyle/>
                    <a:p>
                      <a:pPr algn="ctr" fontAlgn="ctr"/>
                      <a:r>
                        <a:rPr lang="en-US" sz="1600" b="1" i="0" u="none" strike="noStrike">
                          <a:solidFill>
                            <a:srgbClr val="FFFFFF"/>
                          </a:solidFill>
                          <a:effectLst/>
                          <a:latin typeface="Calibri" panose="020F0502020204030204" pitchFamily="34" charset="0"/>
                        </a:rPr>
                        <a:t>Disposition</a:t>
                      </a:r>
                      <a:endParaRPr lang="en-IN" sz="1600" b="1" i="0" u="none" strike="noStrike">
                        <a:solidFill>
                          <a:srgbClr val="FFFFFF"/>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64E4B9"/>
                      </a:solidFill>
                      <a:prstDash val="solid"/>
                      <a:round/>
                      <a:headEnd type="none" w="med" len="med"/>
                      <a:tailEnd type="none" w="med" len="med"/>
                    </a:lnB>
                    <a:solidFill>
                      <a:srgbClr val="64E4B9"/>
                    </a:solidFill>
                  </a:tcPr>
                </a:tc>
                <a:extLst>
                  <a:ext uri="{0D108BD9-81ED-4DB2-BD59-A6C34878D82A}">
                    <a16:rowId xmlns:a16="http://schemas.microsoft.com/office/drawing/2014/main" val="579384028"/>
                  </a:ext>
                </a:extLst>
              </a:tr>
              <a:tr h="1040257">
                <a:tc>
                  <a:txBody>
                    <a:bodyPr/>
                    <a:lstStyle/>
                    <a:p>
                      <a:pPr algn="ctr" fontAlgn="ctr"/>
                      <a:r>
                        <a:rPr lang="en-US" sz="1600" b="0" i="0" u="none" strike="noStrike" dirty="0">
                          <a:solidFill>
                            <a:srgbClr val="000000"/>
                          </a:solidFill>
                          <a:effectLst/>
                          <a:latin typeface="Calibri" panose="020F0502020204030204" pitchFamily="34" charset="0"/>
                        </a:rPr>
                        <a:t>CHG0001</a:t>
                      </a:r>
                      <a:endParaRPr lang="en-IN" sz="16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Scope</a:t>
                      </a:r>
                      <a:endParaRPr lang="en-IN" sz="16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Change was made to focus on only students from Zekelman School of IT</a:t>
                      </a:r>
                      <a:endParaRPr lang="en-IN" sz="16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Project Manager</a:t>
                      </a:r>
                      <a:endParaRPr lang="en-IN" sz="16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09/27/2023</a:t>
                      </a:r>
                      <a:endParaRPr lang="en-IN" sz="16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Approved</a:t>
                      </a:r>
                      <a:endParaRPr lang="en-IN" sz="16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Implemented</a:t>
                      </a:r>
                      <a:endParaRPr lang="en-IN" sz="16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extLst>
                  <a:ext uri="{0D108BD9-81ED-4DB2-BD59-A6C34878D82A}">
                    <a16:rowId xmlns:a16="http://schemas.microsoft.com/office/drawing/2014/main" val="588134704"/>
                  </a:ext>
                </a:extLst>
              </a:tr>
              <a:tr h="1158224">
                <a:tc>
                  <a:txBody>
                    <a:bodyPr/>
                    <a:lstStyle/>
                    <a:p>
                      <a:pPr algn="ctr" fontAlgn="ctr"/>
                      <a:r>
                        <a:rPr lang="en-US" sz="1600" b="0" i="0" u="none" strike="noStrike">
                          <a:solidFill>
                            <a:srgbClr val="000000"/>
                          </a:solidFill>
                          <a:effectLst/>
                          <a:latin typeface="Calibri" panose="020F0502020204030204" pitchFamily="34" charset="0"/>
                        </a:rPr>
                        <a:t>CHG0002</a:t>
                      </a:r>
                      <a:endParaRPr lang="en-IN" sz="16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Promotion</a:t>
                      </a:r>
                      <a:endParaRPr lang="en-IN" sz="16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Flyer promotion by sticking posters on the wall showing it on TV was terminated</a:t>
                      </a:r>
                      <a:endParaRPr lang="en-IN" sz="16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Research &amp; Development</a:t>
                      </a:r>
                      <a:endParaRPr lang="en-IN" sz="16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10/29/2023</a:t>
                      </a:r>
                      <a:endParaRPr lang="en-IN" sz="16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Approved</a:t>
                      </a:r>
                      <a:endParaRPr lang="en-IN" sz="16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Implemented</a:t>
                      </a:r>
                      <a:endParaRPr lang="en-IN" sz="16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extLst>
                  <a:ext uri="{0D108BD9-81ED-4DB2-BD59-A6C34878D82A}">
                    <a16:rowId xmlns:a16="http://schemas.microsoft.com/office/drawing/2014/main" val="2972482104"/>
                  </a:ext>
                </a:extLst>
              </a:tr>
              <a:tr h="847220">
                <a:tc>
                  <a:txBody>
                    <a:bodyPr/>
                    <a:lstStyle/>
                    <a:p>
                      <a:pPr algn="ctr" fontAlgn="ctr"/>
                      <a:r>
                        <a:rPr lang="en-US" sz="1600" b="0" i="0" u="none" strike="noStrike">
                          <a:solidFill>
                            <a:srgbClr val="000000"/>
                          </a:solidFill>
                          <a:effectLst/>
                          <a:latin typeface="Calibri" panose="020F0502020204030204" pitchFamily="34" charset="0"/>
                        </a:rPr>
                        <a:t>CHG0003</a:t>
                      </a:r>
                      <a:endParaRPr lang="en-IN" sz="16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Requirements</a:t>
                      </a:r>
                      <a:endParaRPr lang="en-IN" sz="16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Modifying the survey questions</a:t>
                      </a:r>
                      <a:endParaRPr lang="en-IN" sz="16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Developer</a:t>
                      </a:r>
                      <a:endParaRPr lang="en-IN" sz="16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10/29/2023</a:t>
                      </a:r>
                      <a:endParaRPr lang="en-IN" sz="16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Approved</a:t>
                      </a:r>
                      <a:endParaRPr lang="en-IN" sz="16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Implemented</a:t>
                      </a:r>
                      <a:endParaRPr lang="en-IN" sz="16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extLst>
                  <a:ext uri="{0D108BD9-81ED-4DB2-BD59-A6C34878D82A}">
                    <a16:rowId xmlns:a16="http://schemas.microsoft.com/office/drawing/2014/main" val="4157515791"/>
                  </a:ext>
                </a:extLst>
              </a:tr>
              <a:tr h="1008084">
                <a:tc>
                  <a:txBody>
                    <a:bodyPr/>
                    <a:lstStyle/>
                    <a:p>
                      <a:pPr algn="ctr" fontAlgn="ctr"/>
                      <a:r>
                        <a:rPr lang="en-US" sz="1600" b="0" i="0" u="none" strike="noStrike">
                          <a:solidFill>
                            <a:srgbClr val="000000"/>
                          </a:solidFill>
                          <a:effectLst/>
                          <a:latin typeface="Calibri" panose="020F0502020204030204" pitchFamily="34" charset="0"/>
                        </a:rPr>
                        <a:t>CHG0004</a:t>
                      </a:r>
                      <a:endParaRPr lang="en-IN" sz="16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Schedule</a:t>
                      </a:r>
                      <a:endParaRPr lang="en-IN" sz="16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Extension of the EDA due to insufficient responses.</a:t>
                      </a:r>
                      <a:endParaRPr lang="en-IN" sz="16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Subject Matter Expert</a:t>
                      </a:r>
                      <a:endParaRPr lang="en-IN" sz="16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11/22/2023</a:t>
                      </a:r>
                      <a:endParaRPr lang="en-IN" sz="1600" b="0" i="0" u="none" strike="noStrike">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Approved</a:t>
                      </a:r>
                      <a:endParaRPr lang="en-IN" sz="16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panose="020F0502020204030204" pitchFamily="34" charset="0"/>
                        </a:rPr>
                        <a:t>Implemented</a:t>
                      </a:r>
                      <a:endParaRPr lang="en-IN" sz="16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64E4B9"/>
                      </a:solidFill>
                      <a:prstDash val="solid"/>
                      <a:round/>
                      <a:headEnd type="none" w="med" len="med"/>
                      <a:tailEnd type="none" w="med" len="med"/>
                    </a:lnL>
                    <a:lnR w="6350" cap="flat" cmpd="sng" algn="ctr">
                      <a:solidFill>
                        <a:srgbClr val="64E4B9"/>
                      </a:solidFill>
                      <a:prstDash val="solid"/>
                      <a:round/>
                      <a:headEnd type="none" w="med" len="med"/>
                      <a:tailEnd type="none" w="med" len="med"/>
                    </a:lnR>
                    <a:lnT w="6350" cap="flat" cmpd="sng" algn="ctr">
                      <a:solidFill>
                        <a:srgbClr val="64E4B9"/>
                      </a:solidFill>
                      <a:prstDash val="solid"/>
                      <a:round/>
                      <a:headEnd type="none" w="med" len="med"/>
                      <a:tailEnd type="none" w="med" len="med"/>
                    </a:lnT>
                    <a:lnB w="6350" cap="flat" cmpd="sng" algn="ctr">
                      <a:solidFill>
                        <a:srgbClr val="64E4B9"/>
                      </a:solidFill>
                      <a:prstDash val="solid"/>
                      <a:round/>
                      <a:headEnd type="none" w="med" len="med"/>
                      <a:tailEnd type="none" w="med" len="med"/>
                    </a:lnB>
                  </a:tcPr>
                </a:tc>
                <a:extLst>
                  <a:ext uri="{0D108BD9-81ED-4DB2-BD59-A6C34878D82A}">
                    <a16:rowId xmlns:a16="http://schemas.microsoft.com/office/drawing/2014/main" val="4015970723"/>
                  </a:ext>
                </a:extLst>
              </a:tr>
            </a:tbl>
          </a:graphicData>
        </a:graphic>
      </p:graphicFrame>
    </p:spTree>
    <p:extLst>
      <p:ext uri="{BB962C8B-B14F-4D97-AF65-F5344CB8AC3E}">
        <p14:creationId xmlns:p14="http://schemas.microsoft.com/office/powerpoint/2010/main" val="1686780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ollage of different images of a city&#10;&#10;Description automatically generated">
            <a:extLst>
              <a:ext uri="{FF2B5EF4-FFF2-40B4-BE49-F238E27FC236}">
                <a16:creationId xmlns:a16="http://schemas.microsoft.com/office/drawing/2014/main" id="{1D6F598F-0DF3-6031-ECBD-ED875AD6E3E0}"/>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34508" r="585" b="16879"/>
          <a:stretch/>
        </p:blipFill>
        <p:spPr>
          <a:xfrm>
            <a:off x="0" y="1546602"/>
            <a:ext cx="12192000" cy="5311398"/>
          </a:xfrm>
          <a:prstGeom prst="rect">
            <a:avLst/>
          </a:prstGeom>
        </p:spPr>
      </p:pic>
      <p:sp>
        <p:nvSpPr>
          <p:cNvPr id="6" name="Rectangle: Rounded Corners 5">
            <a:extLst>
              <a:ext uri="{FF2B5EF4-FFF2-40B4-BE49-F238E27FC236}">
                <a16:creationId xmlns:a16="http://schemas.microsoft.com/office/drawing/2014/main" id="{D6EB15A0-D5C3-4B7F-801F-9F7CBA447ED1}"/>
              </a:ext>
            </a:extLst>
          </p:cNvPr>
          <p:cNvSpPr/>
          <p:nvPr/>
        </p:nvSpPr>
        <p:spPr>
          <a:xfrm>
            <a:off x="3358140" y="117056"/>
            <a:ext cx="5307342" cy="567692"/>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0BFB204-8D71-4597-A742-4033570C6229}"/>
              </a:ext>
            </a:extLst>
          </p:cNvPr>
          <p:cNvSpPr txBox="1"/>
          <p:nvPr/>
        </p:nvSpPr>
        <p:spPr>
          <a:xfrm>
            <a:off x="3358140" y="99973"/>
            <a:ext cx="4222682" cy="584775"/>
          </a:xfrm>
          <a:prstGeom prst="rect">
            <a:avLst/>
          </a:prstGeom>
          <a:noFill/>
        </p:spPr>
        <p:txBody>
          <a:bodyPr wrap="square" rtlCol="0">
            <a:spAutoFit/>
          </a:bodyPr>
          <a:lstStyle/>
          <a:p>
            <a:r>
              <a:rPr lang="en-IN" sz="3200" dirty="0">
                <a:solidFill>
                  <a:schemeClr val="tx1">
                    <a:lumMod val="95000"/>
                    <a:lumOff val="5000"/>
                  </a:schemeClr>
                </a:solidFill>
                <a:latin typeface="Bahnschrift" panose="020B0502040204020203" pitchFamily="34" charset="0"/>
                <a:cs typeface="Poppins" panose="00000500000000000000" pitchFamily="50" charset="0"/>
              </a:rPr>
              <a:t>Change Request Form</a:t>
            </a:r>
          </a:p>
        </p:txBody>
      </p:sp>
      <p:pic>
        <p:nvPicPr>
          <p:cNvPr id="8" name="Graphic 7" descr="Document with solid fill">
            <a:extLst>
              <a:ext uri="{FF2B5EF4-FFF2-40B4-BE49-F238E27FC236}">
                <a16:creationId xmlns:a16="http://schemas.microsoft.com/office/drawing/2014/main" id="{BBB62757-73A5-2452-075B-EB86E15969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88398" y="99972"/>
            <a:ext cx="584775" cy="584775"/>
          </a:xfrm>
          <a:prstGeom prst="rect">
            <a:avLst/>
          </a:prstGeom>
        </p:spPr>
      </p:pic>
      <p:pic>
        <p:nvPicPr>
          <p:cNvPr id="9" name="Graphic 8" descr="Document with solid fill">
            <a:extLst>
              <a:ext uri="{FF2B5EF4-FFF2-40B4-BE49-F238E27FC236}">
                <a16:creationId xmlns:a16="http://schemas.microsoft.com/office/drawing/2014/main" id="{413056A2-38D9-E81F-8509-D9EC6F3CA5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185918">
            <a:off x="-1171618" y="-1112799"/>
            <a:ext cx="5318800" cy="5318800"/>
          </a:xfrm>
          <a:prstGeom prst="rect">
            <a:avLst/>
          </a:prstGeom>
        </p:spPr>
      </p:pic>
      <p:pic>
        <p:nvPicPr>
          <p:cNvPr id="11" name="Picture 10" descr="A screenshot of a survey&#10;&#10;Description automatically generated">
            <a:extLst>
              <a:ext uri="{FF2B5EF4-FFF2-40B4-BE49-F238E27FC236}">
                <a16:creationId xmlns:a16="http://schemas.microsoft.com/office/drawing/2014/main" id="{05E597BD-8098-0EDD-7FE6-DBD83A270B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83003" y="843714"/>
            <a:ext cx="4883401" cy="5416828"/>
          </a:xfrm>
          <a:prstGeom prst="rect">
            <a:avLst/>
          </a:prstGeom>
          <a:ln w="28575">
            <a:solidFill>
              <a:srgbClr val="64E4B9"/>
            </a:solidFill>
          </a:ln>
        </p:spPr>
      </p:pic>
      <p:pic>
        <p:nvPicPr>
          <p:cNvPr id="13" name="Picture 12" descr="A signature on a document&#10;&#10;Description automatically generated">
            <a:extLst>
              <a:ext uri="{FF2B5EF4-FFF2-40B4-BE49-F238E27FC236}">
                <a16:creationId xmlns:a16="http://schemas.microsoft.com/office/drawing/2014/main" id="{71CBAB99-A458-C997-1848-58B44460ED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88398" y="5041807"/>
            <a:ext cx="4819898" cy="1816193"/>
          </a:xfrm>
          <a:prstGeom prst="rect">
            <a:avLst/>
          </a:prstGeom>
          <a:ln w="28575">
            <a:solidFill>
              <a:srgbClr val="64E4B9"/>
            </a:solidFill>
          </a:ln>
        </p:spPr>
      </p:pic>
      <p:pic>
        <p:nvPicPr>
          <p:cNvPr id="15" name="Picture 14" descr="A black and white form with white text&#10;&#10;Description automatically generated">
            <a:extLst>
              <a:ext uri="{FF2B5EF4-FFF2-40B4-BE49-F238E27FC236}">
                <a16:creationId xmlns:a16="http://schemas.microsoft.com/office/drawing/2014/main" id="{9650938A-DB93-9297-7361-567C9D0D5A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080" y="843714"/>
            <a:ext cx="4629031" cy="5416828"/>
          </a:xfrm>
          <a:prstGeom prst="rect">
            <a:avLst/>
          </a:prstGeom>
          <a:ln w="28575">
            <a:solidFill>
              <a:srgbClr val="64E4B9"/>
            </a:solidFill>
          </a:ln>
        </p:spPr>
      </p:pic>
    </p:spTree>
    <p:extLst>
      <p:ext uri="{BB962C8B-B14F-4D97-AF65-F5344CB8AC3E}">
        <p14:creationId xmlns:p14="http://schemas.microsoft.com/office/powerpoint/2010/main" val="1115184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Graphical user interface&#10;&#10;Description automatically generated with low confidence">
            <a:extLst>
              <a:ext uri="{FF2B5EF4-FFF2-40B4-BE49-F238E27FC236}">
                <a16:creationId xmlns:a16="http://schemas.microsoft.com/office/drawing/2014/main" id="{D9D8928F-1D71-4BD1-A323-E4897E3B725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599" t="6110" r="11341" b="25050"/>
          <a:stretch/>
        </p:blipFill>
        <p:spPr>
          <a:xfrm>
            <a:off x="0" y="0"/>
            <a:ext cx="12192000" cy="6858000"/>
          </a:xfrm>
        </p:spPr>
      </p:pic>
      <p:sp>
        <p:nvSpPr>
          <p:cNvPr id="17" name="Rectangle 16">
            <a:extLst>
              <a:ext uri="{FF2B5EF4-FFF2-40B4-BE49-F238E27FC236}">
                <a16:creationId xmlns:a16="http://schemas.microsoft.com/office/drawing/2014/main" id="{25934D9F-7B76-4594-83A0-16239AE7920A}"/>
              </a:ext>
            </a:extLst>
          </p:cNvPr>
          <p:cNvSpPr/>
          <p:nvPr/>
        </p:nvSpPr>
        <p:spPr>
          <a:xfrm>
            <a:off x="-18256"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Graphic 1" descr="Chevron arrows with solid fill">
            <a:extLst>
              <a:ext uri="{FF2B5EF4-FFF2-40B4-BE49-F238E27FC236}">
                <a16:creationId xmlns:a16="http://schemas.microsoft.com/office/drawing/2014/main" id="{588F535C-23F5-40E6-8938-095961EAA1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9737422" y="4458452"/>
            <a:ext cx="1473200" cy="1473200"/>
          </a:xfrm>
          <a:prstGeom prst="rect">
            <a:avLst/>
          </a:prstGeom>
        </p:spPr>
      </p:pic>
      <p:sp>
        <p:nvSpPr>
          <p:cNvPr id="3" name="Rectangle: Rounded Corners 2">
            <a:extLst>
              <a:ext uri="{FF2B5EF4-FFF2-40B4-BE49-F238E27FC236}">
                <a16:creationId xmlns:a16="http://schemas.microsoft.com/office/drawing/2014/main" id="{D7E41C6C-DB84-852F-25BA-AA3B31FF4D92}"/>
              </a:ext>
            </a:extLst>
          </p:cNvPr>
          <p:cNvSpPr/>
          <p:nvPr/>
        </p:nvSpPr>
        <p:spPr>
          <a:xfrm>
            <a:off x="18256" y="2253059"/>
            <a:ext cx="12173744" cy="1631213"/>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C1E977A9-0A0A-4AB1-881C-E282C2EB29A9}"/>
              </a:ext>
            </a:extLst>
          </p:cNvPr>
          <p:cNvSpPr txBox="1"/>
          <p:nvPr/>
        </p:nvSpPr>
        <p:spPr>
          <a:xfrm>
            <a:off x="3390774" y="2253056"/>
            <a:ext cx="5410456" cy="1631216"/>
          </a:xfrm>
          <a:prstGeom prst="rect">
            <a:avLst/>
          </a:prstGeom>
          <a:noFill/>
        </p:spPr>
        <p:txBody>
          <a:bodyPr wrap="none" rtlCol="0">
            <a:spAutoFit/>
          </a:bodyPr>
          <a:lstStyle/>
          <a:p>
            <a:pPr algn="ctr"/>
            <a:r>
              <a:rPr lang="en-IN" sz="10000" dirty="0">
                <a:latin typeface="Bahnschrift" panose="020B0502040204020203" pitchFamily="34" charset="0"/>
                <a:cs typeface="Poppins" panose="00000500000000000000" pitchFamily="50" charset="0"/>
              </a:rPr>
              <a:t>CLOSING</a:t>
            </a:r>
          </a:p>
        </p:txBody>
      </p:sp>
    </p:spTree>
    <p:extLst>
      <p:ext uri="{BB962C8B-B14F-4D97-AF65-F5344CB8AC3E}">
        <p14:creationId xmlns:p14="http://schemas.microsoft.com/office/powerpoint/2010/main" val="1423540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notebook with various colored pencils and markers&#10;&#10;Description automatically generated">
            <a:extLst>
              <a:ext uri="{FF2B5EF4-FFF2-40B4-BE49-F238E27FC236}">
                <a16:creationId xmlns:a16="http://schemas.microsoft.com/office/drawing/2014/main" id="{3AB4197D-FD64-AB32-87CF-7F741BD021E6}"/>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13604" r="14309"/>
          <a:stretch/>
        </p:blipFill>
        <p:spPr>
          <a:xfrm>
            <a:off x="7248268" y="-16110"/>
            <a:ext cx="4943732" cy="6874109"/>
          </a:xfrm>
          <a:prstGeom prst="rect">
            <a:avLst/>
          </a:prstGeom>
        </p:spPr>
      </p:pic>
      <p:sp>
        <p:nvSpPr>
          <p:cNvPr id="7" name="Rectangle 6">
            <a:extLst>
              <a:ext uri="{FF2B5EF4-FFF2-40B4-BE49-F238E27FC236}">
                <a16:creationId xmlns:a16="http://schemas.microsoft.com/office/drawing/2014/main" id="{414A8E7E-FD05-43BC-8C27-CCBFA2BD6C9B}"/>
              </a:ext>
            </a:extLst>
          </p:cNvPr>
          <p:cNvSpPr/>
          <p:nvPr/>
        </p:nvSpPr>
        <p:spPr>
          <a:xfrm>
            <a:off x="0" y="0"/>
            <a:ext cx="7248268" cy="68692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47C89934-9174-4D5D-8385-CAC6C8E60F23}"/>
              </a:ext>
            </a:extLst>
          </p:cNvPr>
          <p:cNvSpPr/>
          <p:nvPr/>
        </p:nvSpPr>
        <p:spPr>
          <a:xfrm>
            <a:off x="5952565" y="981075"/>
            <a:ext cx="6962157" cy="122549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04C9A2-1CB6-4ED6-82F4-DCCBB3CAD98B}"/>
              </a:ext>
            </a:extLst>
          </p:cNvPr>
          <p:cNvSpPr txBox="1"/>
          <p:nvPr/>
        </p:nvSpPr>
        <p:spPr>
          <a:xfrm>
            <a:off x="6021188" y="1070867"/>
            <a:ext cx="6376375" cy="1015663"/>
          </a:xfrm>
          <a:prstGeom prst="rect">
            <a:avLst/>
          </a:prstGeom>
          <a:noFill/>
        </p:spPr>
        <p:txBody>
          <a:bodyPr wrap="square" rtlCol="0">
            <a:spAutoFit/>
          </a:bodyPr>
          <a:lstStyle/>
          <a:p>
            <a:r>
              <a:rPr lang="en-IN" sz="6000" dirty="0">
                <a:solidFill>
                  <a:schemeClr val="tx1">
                    <a:lumMod val="95000"/>
                    <a:lumOff val="5000"/>
                  </a:schemeClr>
                </a:solidFill>
                <a:latin typeface="Bahnschrift" panose="020B0502040204020203" pitchFamily="34" charset="0"/>
                <a:cs typeface="Poppins" panose="00000500000000000000" pitchFamily="50" charset="0"/>
              </a:rPr>
              <a:t>Project Outcomes</a:t>
            </a:r>
          </a:p>
        </p:txBody>
      </p:sp>
      <p:pic>
        <p:nvPicPr>
          <p:cNvPr id="10" name="Graphic 9" descr="Chevron arrows with solid fill">
            <a:extLst>
              <a:ext uri="{FF2B5EF4-FFF2-40B4-BE49-F238E27FC236}">
                <a16:creationId xmlns:a16="http://schemas.microsoft.com/office/drawing/2014/main" id="{7DF18F4C-3CE0-4EFB-BAA2-950A27F8D7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7706" y="2315966"/>
            <a:ext cx="852715" cy="852715"/>
          </a:xfrm>
          <a:prstGeom prst="rect">
            <a:avLst/>
          </a:prstGeom>
        </p:spPr>
      </p:pic>
      <p:grpSp>
        <p:nvGrpSpPr>
          <p:cNvPr id="3" name="Group 2">
            <a:extLst>
              <a:ext uri="{FF2B5EF4-FFF2-40B4-BE49-F238E27FC236}">
                <a16:creationId xmlns:a16="http://schemas.microsoft.com/office/drawing/2014/main" id="{5A0D8C7F-F073-8AC4-7ED1-89963F3050B5}"/>
              </a:ext>
            </a:extLst>
          </p:cNvPr>
          <p:cNvGrpSpPr/>
          <p:nvPr/>
        </p:nvGrpSpPr>
        <p:grpSpPr>
          <a:xfrm>
            <a:off x="776634" y="1002511"/>
            <a:ext cx="4396483" cy="1151941"/>
            <a:chOff x="6529283" y="2514600"/>
            <a:chExt cx="3723739" cy="914400"/>
          </a:xfrm>
        </p:grpSpPr>
        <p:sp>
          <p:nvSpPr>
            <p:cNvPr id="5" name="Rectangle 13">
              <a:extLst>
                <a:ext uri="{FF2B5EF4-FFF2-40B4-BE49-F238E27FC236}">
                  <a16:creationId xmlns:a16="http://schemas.microsoft.com/office/drawing/2014/main" id="{A9468F96-53B5-BB6D-7F98-C13C0F154AA1}"/>
                </a:ext>
              </a:extLst>
            </p:cNvPr>
            <p:cNvSpPr/>
            <p:nvPr/>
          </p:nvSpPr>
          <p:spPr>
            <a:xfrm>
              <a:off x="6529283" y="2514600"/>
              <a:ext cx="1483016" cy="914400"/>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16">
              <a:extLst>
                <a:ext uri="{FF2B5EF4-FFF2-40B4-BE49-F238E27FC236}">
                  <a16:creationId xmlns:a16="http://schemas.microsoft.com/office/drawing/2014/main" id="{FE623D44-05EF-E14A-ABD4-DB0A680A6A0C}"/>
                </a:ext>
              </a:extLst>
            </p:cNvPr>
            <p:cNvSpPr/>
            <p:nvPr/>
          </p:nvSpPr>
          <p:spPr>
            <a:xfrm>
              <a:off x="7578231" y="2514600"/>
              <a:ext cx="2674791"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TextBox 20">
            <a:extLst>
              <a:ext uri="{FF2B5EF4-FFF2-40B4-BE49-F238E27FC236}">
                <a16:creationId xmlns:a16="http://schemas.microsoft.com/office/drawing/2014/main" id="{AA81C1DF-ED01-FA70-5AA1-80C25894CD29}"/>
              </a:ext>
            </a:extLst>
          </p:cNvPr>
          <p:cNvSpPr txBox="1"/>
          <p:nvPr/>
        </p:nvSpPr>
        <p:spPr>
          <a:xfrm>
            <a:off x="2015090" y="1040650"/>
            <a:ext cx="2306170" cy="323165"/>
          </a:xfrm>
          <a:prstGeom prst="rect">
            <a:avLst/>
          </a:prstGeom>
          <a:noFill/>
        </p:spPr>
        <p:txBody>
          <a:bodyPr wrap="square">
            <a:spAutoFit/>
          </a:bodyPr>
          <a:lstStyle/>
          <a:p>
            <a:r>
              <a:rPr lang="en-IN" sz="1500" dirty="0">
                <a:latin typeface="Bahnschrift" panose="020B0502040204020203" pitchFamily="34" charset="0"/>
                <a:cs typeface="Poppins" panose="00000500000000000000" pitchFamily="50" charset="0"/>
              </a:rPr>
              <a:t>Demographic Impact</a:t>
            </a:r>
          </a:p>
        </p:txBody>
      </p:sp>
      <p:sp>
        <p:nvSpPr>
          <p:cNvPr id="22" name="TextBox 21">
            <a:extLst>
              <a:ext uri="{FF2B5EF4-FFF2-40B4-BE49-F238E27FC236}">
                <a16:creationId xmlns:a16="http://schemas.microsoft.com/office/drawing/2014/main" id="{D0767A75-F2A8-5332-56B5-7F41F5777F9C}"/>
              </a:ext>
            </a:extLst>
          </p:cNvPr>
          <p:cNvSpPr txBox="1"/>
          <p:nvPr/>
        </p:nvSpPr>
        <p:spPr>
          <a:xfrm>
            <a:off x="2015090" y="1361791"/>
            <a:ext cx="3057222" cy="692497"/>
          </a:xfrm>
          <a:prstGeom prst="rect">
            <a:avLst/>
          </a:prstGeom>
          <a:noFill/>
        </p:spPr>
        <p:txBody>
          <a:bodyPr wrap="square" rtlCol="0">
            <a:spAutoFit/>
          </a:bodyPr>
          <a:lstStyle/>
          <a:p>
            <a:r>
              <a:rPr lang="en-US" sz="1300" b="0" i="0" dirty="0">
                <a:effectLst/>
              </a:rPr>
              <a:t>We analyzed student demographics to help college tailor support services for targeted initiatives.</a:t>
            </a:r>
            <a:endParaRPr lang="en-IN" sz="1300" dirty="0"/>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8A2FA2C5-9A62-D9EE-5DE5-1357653A0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069" y="1101749"/>
            <a:ext cx="914214" cy="914214"/>
          </a:xfrm>
          <a:prstGeom prst="rect">
            <a:avLst/>
          </a:prstGeom>
        </p:spPr>
      </p:pic>
      <p:grpSp>
        <p:nvGrpSpPr>
          <p:cNvPr id="41" name="Group 40">
            <a:extLst>
              <a:ext uri="{FF2B5EF4-FFF2-40B4-BE49-F238E27FC236}">
                <a16:creationId xmlns:a16="http://schemas.microsoft.com/office/drawing/2014/main" id="{FB2CFC5B-9A8A-2C41-0210-51075064AC65}"/>
              </a:ext>
            </a:extLst>
          </p:cNvPr>
          <p:cNvGrpSpPr/>
          <p:nvPr/>
        </p:nvGrpSpPr>
        <p:grpSpPr>
          <a:xfrm>
            <a:off x="776634" y="2315966"/>
            <a:ext cx="4396483" cy="1151941"/>
            <a:chOff x="6529283" y="2514600"/>
            <a:chExt cx="3723739" cy="914400"/>
          </a:xfrm>
        </p:grpSpPr>
        <p:sp>
          <p:nvSpPr>
            <p:cNvPr id="42" name="Rectangle 13">
              <a:extLst>
                <a:ext uri="{FF2B5EF4-FFF2-40B4-BE49-F238E27FC236}">
                  <a16:creationId xmlns:a16="http://schemas.microsoft.com/office/drawing/2014/main" id="{BA85CD39-CBE0-39CF-79C0-E8BD49FA21A5}"/>
                </a:ext>
              </a:extLst>
            </p:cNvPr>
            <p:cNvSpPr/>
            <p:nvPr/>
          </p:nvSpPr>
          <p:spPr>
            <a:xfrm>
              <a:off x="6529283" y="2514600"/>
              <a:ext cx="1483016" cy="914400"/>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Rectangle 16">
              <a:extLst>
                <a:ext uri="{FF2B5EF4-FFF2-40B4-BE49-F238E27FC236}">
                  <a16:creationId xmlns:a16="http://schemas.microsoft.com/office/drawing/2014/main" id="{30293F53-4B1E-BD9A-B8C7-E88C7B4CFB99}"/>
                </a:ext>
              </a:extLst>
            </p:cNvPr>
            <p:cNvSpPr/>
            <p:nvPr/>
          </p:nvSpPr>
          <p:spPr>
            <a:xfrm>
              <a:off x="7578231" y="2514600"/>
              <a:ext cx="2674791"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4" name="TextBox 43">
            <a:extLst>
              <a:ext uri="{FF2B5EF4-FFF2-40B4-BE49-F238E27FC236}">
                <a16:creationId xmlns:a16="http://schemas.microsoft.com/office/drawing/2014/main" id="{A96A60BE-BA50-0F22-FA27-A07519C3D095}"/>
              </a:ext>
            </a:extLst>
          </p:cNvPr>
          <p:cNvSpPr txBox="1"/>
          <p:nvPr/>
        </p:nvSpPr>
        <p:spPr>
          <a:xfrm>
            <a:off x="2015090" y="2354105"/>
            <a:ext cx="2915498" cy="323165"/>
          </a:xfrm>
          <a:prstGeom prst="rect">
            <a:avLst/>
          </a:prstGeom>
          <a:noFill/>
        </p:spPr>
        <p:txBody>
          <a:bodyPr wrap="square">
            <a:spAutoFit/>
          </a:bodyPr>
          <a:lstStyle/>
          <a:p>
            <a:r>
              <a:rPr lang="en-IN" sz="1500" dirty="0">
                <a:latin typeface="Bahnschrift" panose="020B0502040204020203" pitchFamily="34" charset="0"/>
                <a:cs typeface="Poppins" panose="00000500000000000000" pitchFamily="50" charset="0"/>
              </a:rPr>
              <a:t>Service Awareness and Usage</a:t>
            </a:r>
          </a:p>
        </p:txBody>
      </p:sp>
      <p:sp>
        <p:nvSpPr>
          <p:cNvPr id="45" name="TextBox 44">
            <a:extLst>
              <a:ext uri="{FF2B5EF4-FFF2-40B4-BE49-F238E27FC236}">
                <a16:creationId xmlns:a16="http://schemas.microsoft.com/office/drawing/2014/main" id="{366F6E65-9657-FC2F-7689-2D2565C61502}"/>
              </a:ext>
            </a:extLst>
          </p:cNvPr>
          <p:cNvSpPr txBox="1"/>
          <p:nvPr/>
        </p:nvSpPr>
        <p:spPr>
          <a:xfrm>
            <a:off x="2015090" y="2675246"/>
            <a:ext cx="3057222" cy="692497"/>
          </a:xfrm>
          <a:prstGeom prst="rect">
            <a:avLst/>
          </a:prstGeom>
          <a:noFill/>
        </p:spPr>
        <p:txBody>
          <a:bodyPr wrap="square" rtlCol="0">
            <a:spAutoFit/>
          </a:bodyPr>
          <a:lstStyle/>
          <a:p>
            <a:r>
              <a:rPr lang="en-US" sz="1300" b="0" i="0" dirty="0">
                <a:effectLst/>
              </a:rPr>
              <a:t>Evaluated college service awareness and will identify influencing factors and will suggest improvements.</a:t>
            </a:r>
            <a:endParaRPr lang="en-IN" sz="1300" dirty="0"/>
          </a:p>
        </p:txBody>
      </p:sp>
      <p:grpSp>
        <p:nvGrpSpPr>
          <p:cNvPr id="47" name="Group 46">
            <a:extLst>
              <a:ext uri="{FF2B5EF4-FFF2-40B4-BE49-F238E27FC236}">
                <a16:creationId xmlns:a16="http://schemas.microsoft.com/office/drawing/2014/main" id="{8F1309B2-DDE7-E6AA-6B12-A1F313F16A93}"/>
              </a:ext>
            </a:extLst>
          </p:cNvPr>
          <p:cNvGrpSpPr/>
          <p:nvPr/>
        </p:nvGrpSpPr>
        <p:grpSpPr>
          <a:xfrm>
            <a:off x="773821" y="3634555"/>
            <a:ext cx="4396483" cy="1151941"/>
            <a:chOff x="6529283" y="2514600"/>
            <a:chExt cx="3723739" cy="914400"/>
          </a:xfrm>
        </p:grpSpPr>
        <p:sp>
          <p:nvSpPr>
            <p:cNvPr id="48" name="Rectangle 13">
              <a:extLst>
                <a:ext uri="{FF2B5EF4-FFF2-40B4-BE49-F238E27FC236}">
                  <a16:creationId xmlns:a16="http://schemas.microsoft.com/office/drawing/2014/main" id="{8CD0F4A8-719B-3A26-0A96-83B74FF9E0B7}"/>
                </a:ext>
              </a:extLst>
            </p:cNvPr>
            <p:cNvSpPr/>
            <p:nvPr/>
          </p:nvSpPr>
          <p:spPr>
            <a:xfrm>
              <a:off x="6529283" y="2514600"/>
              <a:ext cx="1483016" cy="914400"/>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Rectangle 16">
              <a:extLst>
                <a:ext uri="{FF2B5EF4-FFF2-40B4-BE49-F238E27FC236}">
                  <a16:creationId xmlns:a16="http://schemas.microsoft.com/office/drawing/2014/main" id="{9B1887C6-AD56-BC14-E493-5AB33498CAA4}"/>
                </a:ext>
              </a:extLst>
            </p:cNvPr>
            <p:cNvSpPr/>
            <p:nvPr/>
          </p:nvSpPr>
          <p:spPr>
            <a:xfrm>
              <a:off x="7578231" y="2514600"/>
              <a:ext cx="2674791"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8798EFA9-8D2C-2DF0-1482-48629BC921F8}"/>
              </a:ext>
            </a:extLst>
          </p:cNvPr>
          <p:cNvSpPr txBox="1"/>
          <p:nvPr/>
        </p:nvSpPr>
        <p:spPr>
          <a:xfrm>
            <a:off x="2012277" y="3672694"/>
            <a:ext cx="2306170" cy="323165"/>
          </a:xfrm>
          <a:prstGeom prst="rect">
            <a:avLst/>
          </a:prstGeom>
          <a:noFill/>
        </p:spPr>
        <p:txBody>
          <a:bodyPr wrap="square">
            <a:spAutoFit/>
          </a:bodyPr>
          <a:lstStyle/>
          <a:p>
            <a:r>
              <a:rPr lang="en-IN" sz="1500" dirty="0">
                <a:latin typeface="Bahnschrift" panose="020B0502040204020203" pitchFamily="34" charset="0"/>
                <a:cs typeface="Poppins" panose="00000500000000000000" pitchFamily="50" charset="0"/>
              </a:rPr>
              <a:t>Academic Satisfaction</a:t>
            </a:r>
          </a:p>
        </p:txBody>
      </p:sp>
      <p:sp>
        <p:nvSpPr>
          <p:cNvPr id="51" name="TextBox 50">
            <a:extLst>
              <a:ext uri="{FF2B5EF4-FFF2-40B4-BE49-F238E27FC236}">
                <a16:creationId xmlns:a16="http://schemas.microsoft.com/office/drawing/2014/main" id="{164D0CFE-6286-4066-6746-4AB4A571A28E}"/>
              </a:ext>
            </a:extLst>
          </p:cNvPr>
          <p:cNvSpPr txBox="1"/>
          <p:nvPr/>
        </p:nvSpPr>
        <p:spPr>
          <a:xfrm>
            <a:off x="1994648" y="3970751"/>
            <a:ext cx="3330690" cy="692497"/>
          </a:xfrm>
          <a:prstGeom prst="rect">
            <a:avLst/>
          </a:prstGeom>
          <a:noFill/>
        </p:spPr>
        <p:txBody>
          <a:bodyPr wrap="square" rtlCol="0">
            <a:spAutoFit/>
          </a:bodyPr>
          <a:lstStyle/>
          <a:p>
            <a:r>
              <a:rPr lang="en-US" sz="1300" b="0" i="0" dirty="0">
                <a:effectLst/>
              </a:rPr>
              <a:t>Examined student satisfaction with workload, section swapping, and scheduling, implementing changes for improvement.</a:t>
            </a:r>
            <a:endParaRPr lang="en-IN" sz="1300" dirty="0"/>
          </a:p>
        </p:txBody>
      </p:sp>
      <p:grpSp>
        <p:nvGrpSpPr>
          <p:cNvPr id="53" name="Group 52">
            <a:extLst>
              <a:ext uri="{FF2B5EF4-FFF2-40B4-BE49-F238E27FC236}">
                <a16:creationId xmlns:a16="http://schemas.microsoft.com/office/drawing/2014/main" id="{3123BF43-E529-3C4F-E4DA-06903168E052}"/>
              </a:ext>
            </a:extLst>
          </p:cNvPr>
          <p:cNvGrpSpPr/>
          <p:nvPr/>
        </p:nvGrpSpPr>
        <p:grpSpPr>
          <a:xfrm>
            <a:off x="773820" y="4945963"/>
            <a:ext cx="4396483" cy="1151941"/>
            <a:chOff x="6529283" y="2514600"/>
            <a:chExt cx="3723739" cy="914400"/>
          </a:xfrm>
        </p:grpSpPr>
        <p:sp>
          <p:nvSpPr>
            <p:cNvPr id="54" name="Rectangle 13">
              <a:extLst>
                <a:ext uri="{FF2B5EF4-FFF2-40B4-BE49-F238E27FC236}">
                  <a16:creationId xmlns:a16="http://schemas.microsoft.com/office/drawing/2014/main" id="{C8DB1C09-7530-A8F7-AA33-8EDCC0086E51}"/>
                </a:ext>
              </a:extLst>
            </p:cNvPr>
            <p:cNvSpPr/>
            <p:nvPr/>
          </p:nvSpPr>
          <p:spPr>
            <a:xfrm>
              <a:off x="6529283" y="2514600"/>
              <a:ext cx="1483016" cy="914400"/>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 name="Rectangle 16">
              <a:extLst>
                <a:ext uri="{FF2B5EF4-FFF2-40B4-BE49-F238E27FC236}">
                  <a16:creationId xmlns:a16="http://schemas.microsoft.com/office/drawing/2014/main" id="{0E87793D-E9A5-C660-79E6-7C65B25DB705}"/>
                </a:ext>
              </a:extLst>
            </p:cNvPr>
            <p:cNvSpPr/>
            <p:nvPr/>
          </p:nvSpPr>
          <p:spPr>
            <a:xfrm>
              <a:off x="7578231" y="2514600"/>
              <a:ext cx="2674791"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6" name="TextBox 55">
            <a:extLst>
              <a:ext uri="{FF2B5EF4-FFF2-40B4-BE49-F238E27FC236}">
                <a16:creationId xmlns:a16="http://schemas.microsoft.com/office/drawing/2014/main" id="{F7AD0DDD-37AA-D28E-C126-CCA39E97657D}"/>
              </a:ext>
            </a:extLst>
          </p:cNvPr>
          <p:cNvSpPr txBox="1"/>
          <p:nvPr/>
        </p:nvSpPr>
        <p:spPr>
          <a:xfrm>
            <a:off x="2012276" y="4984102"/>
            <a:ext cx="2306170" cy="323165"/>
          </a:xfrm>
          <a:prstGeom prst="rect">
            <a:avLst/>
          </a:prstGeom>
          <a:noFill/>
        </p:spPr>
        <p:txBody>
          <a:bodyPr wrap="square">
            <a:spAutoFit/>
          </a:bodyPr>
          <a:lstStyle/>
          <a:p>
            <a:r>
              <a:rPr lang="en-IN" sz="1500" dirty="0">
                <a:latin typeface="Bahnschrift" panose="020B0502040204020203" pitchFamily="34" charset="0"/>
                <a:cs typeface="Poppins" panose="00000500000000000000" pitchFamily="50" charset="0"/>
              </a:rPr>
              <a:t>Student Sentiment</a:t>
            </a:r>
          </a:p>
        </p:txBody>
      </p:sp>
      <p:sp>
        <p:nvSpPr>
          <p:cNvPr id="57" name="TextBox 56">
            <a:extLst>
              <a:ext uri="{FF2B5EF4-FFF2-40B4-BE49-F238E27FC236}">
                <a16:creationId xmlns:a16="http://schemas.microsoft.com/office/drawing/2014/main" id="{3DD4B16C-CAF2-D6B5-8135-61A37FAFF5C6}"/>
              </a:ext>
            </a:extLst>
          </p:cNvPr>
          <p:cNvSpPr txBox="1"/>
          <p:nvPr/>
        </p:nvSpPr>
        <p:spPr>
          <a:xfrm>
            <a:off x="2012276" y="5305243"/>
            <a:ext cx="3057222" cy="692497"/>
          </a:xfrm>
          <a:prstGeom prst="rect">
            <a:avLst/>
          </a:prstGeom>
          <a:noFill/>
        </p:spPr>
        <p:txBody>
          <a:bodyPr wrap="square" rtlCol="0">
            <a:spAutoFit/>
          </a:bodyPr>
          <a:lstStyle/>
          <a:p>
            <a:r>
              <a:rPr lang="en-US" sz="1300" b="0" i="0" dirty="0">
                <a:effectLst/>
              </a:rPr>
              <a:t>Summarized overall student sentiment and will provide recommendations based on the feedback.</a:t>
            </a:r>
            <a:endParaRPr lang="en-IN" sz="1300" dirty="0"/>
          </a:p>
        </p:txBody>
      </p:sp>
      <p:pic>
        <p:nvPicPr>
          <p:cNvPr id="61" name="Graphic 60" descr="Megaphone outline">
            <a:extLst>
              <a:ext uri="{FF2B5EF4-FFF2-40B4-BE49-F238E27FC236}">
                <a16:creationId xmlns:a16="http://schemas.microsoft.com/office/drawing/2014/main" id="{BEB58B2A-A2F0-4673-45D9-724AEFDD2A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5322" y="2354105"/>
            <a:ext cx="938043" cy="938043"/>
          </a:xfrm>
          <a:prstGeom prst="rect">
            <a:avLst/>
          </a:prstGeom>
        </p:spPr>
      </p:pic>
      <p:pic>
        <p:nvPicPr>
          <p:cNvPr id="63" name="Graphic 62" descr="Books outline">
            <a:extLst>
              <a:ext uri="{FF2B5EF4-FFF2-40B4-BE49-F238E27FC236}">
                <a16:creationId xmlns:a16="http://schemas.microsoft.com/office/drawing/2014/main" id="{45F3C1CC-F999-6DA4-A193-C8B933FBE8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2319" y="3776824"/>
            <a:ext cx="914400" cy="914400"/>
          </a:xfrm>
          <a:prstGeom prst="rect">
            <a:avLst/>
          </a:prstGeom>
        </p:spPr>
      </p:pic>
      <p:pic>
        <p:nvPicPr>
          <p:cNvPr id="65" name="Graphic 64" descr="School boy outline">
            <a:extLst>
              <a:ext uri="{FF2B5EF4-FFF2-40B4-BE49-F238E27FC236}">
                <a16:creationId xmlns:a16="http://schemas.microsoft.com/office/drawing/2014/main" id="{53F8E4F9-C7CB-4C76-E43F-5C293FF716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2312" y="5064733"/>
            <a:ext cx="914400" cy="914400"/>
          </a:xfrm>
          <a:prstGeom prst="rect">
            <a:avLst/>
          </a:prstGeom>
        </p:spPr>
      </p:pic>
    </p:spTree>
    <p:extLst>
      <p:ext uri="{BB962C8B-B14F-4D97-AF65-F5344CB8AC3E}">
        <p14:creationId xmlns:p14="http://schemas.microsoft.com/office/powerpoint/2010/main" val="3605232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Graphical user interface&#10;&#10;Description automatically generated with low confidence">
            <a:extLst>
              <a:ext uri="{FF2B5EF4-FFF2-40B4-BE49-F238E27FC236}">
                <a16:creationId xmlns:a16="http://schemas.microsoft.com/office/drawing/2014/main" id="{D9D8928F-1D71-4BD1-A323-E4897E3B725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599" t="6110" r="11341" b="25050"/>
          <a:stretch/>
        </p:blipFill>
        <p:spPr>
          <a:xfrm>
            <a:off x="0" y="0"/>
            <a:ext cx="12192000" cy="6858000"/>
          </a:xfrm>
        </p:spPr>
      </p:pic>
      <p:sp>
        <p:nvSpPr>
          <p:cNvPr id="17" name="Rectangle 16">
            <a:extLst>
              <a:ext uri="{FF2B5EF4-FFF2-40B4-BE49-F238E27FC236}">
                <a16:creationId xmlns:a16="http://schemas.microsoft.com/office/drawing/2014/main" id="{25934D9F-7B76-4594-83A0-16239AE7920A}"/>
              </a:ext>
            </a:extLst>
          </p:cNvPr>
          <p:cNvSpPr/>
          <p:nvPr/>
        </p:nvSpPr>
        <p:spPr>
          <a:xfrm>
            <a:off x="-18256"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Graphic 1" descr="Chevron arrows with solid fill">
            <a:extLst>
              <a:ext uri="{FF2B5EF4-FFF2-40B4-BE49-F238E27FC236}">
                <a16:creationId xmlns:a16="http://schemas.microsoft.com/office/drawing/2014/main" id="{588F535C-23F5-40E6-8938-095961EAA1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9737422" y="4458452"/>
            <a:ext cx="1473200" cy="1473200"/>
          </a:xfrm>
          <a:prstGeom prst="rect">
            <a:avLst/>
          </a:prstGeom>
        </p:spPr>
      </p:pic>
      <p:sp>
        <p:nvSpPr>
          <p:cNvPr id="3" name="Rectangle: Rounded Corners 2">
            <a:extLst>
              <a:ext uri="{FF2B5EF4-FFF2-40B4-BE49-F238E27FC236}">
                <a16:creationId xmlns:a16="http://schemas.microsoft.com/office/drawing/2014/main" id="{D7E41C6C-DB84-852F-25BA-AA3B31FF4D92}"/>
              </a:ext>
            </a:extLst>
          </p:cNvPr>
          <p:cNvSpPr/>
          <p:nvPr/>
        </p:nvSpPr>
        <p:spPr>
          <a:xfrm>
            <a:off x="18256" y="2253059"/>
            <a:ext cx="12173744" cy="1631213"/>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C1E977A9-0A0A-4AB1-881C-E282C2EB29A9}"/>
              </a:ext>
            </a:extLst>
          </p:cNvPr>
          <p:cNvSpPr txBox="1"/>
          <p:nvPr/>
        </p:nvSpPr>
        <p:spPr>
          <a:xfrm>
            <a:off x="2953954" y="2253056"/>
            <a:ext cx="6284093" cy="1631216"/>
          </a:xfrm>
          <a:prstGeom prst="rect">
            <a:avLst/>
          </a:prstGeom>
          <a:noFill/>
        </p:spPr>
        <p:txBody>
          <a:bodyPr wrap="none" rtlCol="0">
            <a:spAutoFit/>
          </a:bodyPr>
          <a:lstStyle/>
          <a:p>
            <a:pPr algn="ctr"/>
            <a:r>
              <a:rPr lang="en-US" sz="10000" dirty="0">
                <a:latin typeface="Bahnschrift" panose="020B0502040204020203" pitchFamily="34" charset="0"/>
                <a:cs typeface="Poppins" panose="00000500000000000000" pitchFamily="50" charset="0"/>
              </a:rPr>
              <a:t>I</a:t>
            </a:r>
            <a:r>
              <a:rPr lang="en-IN" sz="10000" dirty="0">
                <a:latin typeface="Bahnschrift" panose="020B0502040204020203" pitchFamily="34" charset="0"/>
                <a:cs typeface="Poppins" panose="00000500000000000000" pitchFamily="50" charset="0"/>
              </a:rPr>
              <a:t>NITIATING</a:t>
            </a:r>
          </a:p>
        </p:txBody>
      </p:sp>
    </p:spTree>
    <p:extLst>
      <p:ext uri="{BB962C8B-B14F-4D97-AF65-F5344CB8AC3E}">
        <p14:creationId xmlns:p14="http://schemas.microsoft.com/office/powerpoint/2010/main" val="1103542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white board with many sticky notes&#10;&#10;Description automatically generated">
            <a:extLst>
              <a:ext uri="{FF2B5EF4-FFF2-40B4-BE49-F238E27FC236}">
                <a16:creationId xmlns:a16="http://schemas.microsoft.com/office/drawing/2014/main" id="{9F86678A-6782-409F-4FFB-ED3526C58ED6}"/>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43140"/>
          <a:stretch/>
        </p:blipFill>
        <p:spPr>
          <a:xfrm>
            <a:off x="0" y="-74428"/>
            <a:ext cx="12192000" cy="6932427"/>
          </a:xfrm>
          <a:prstGeom prst="rect">
            <a:avLst/>
          </a:prstGeom>
        </p:spPr>
      </p:pic>
      <p:sp>
        <p:nvSpPr>
          <p:cNvPr id="6" name="Rectangle: Rounded Corners 5">
            <a:extLst>
              <a:ext uri="{FF2B5EF4-FFF2-40B4-BE49-F238E27FC236}">
                <a16:creationId xmlns:a16="http://schemas.microsoft.com/office/drawing/2014/main" id="{36AC792A-1186-4864-9748-188710B27606}"/>
              </a:ext>
            </a:extLst>
          </p:cNvPr>
          <p:cNvSpPr/>
          <p:nvPr/>
        </p:nvSpPr>
        <p:spPr>
          <a:xfrm>
            <a:off x="4248378" y="147557"/>
            <a:ext cx="4098179" cy="532558"/>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13251FD-40C7-43EF-8EC2-3149E39E650C}"/>
              </a:ext>
            </a:extLst>
          </p:cNvPr>
          <p:cNvSpPr txBox="1"/>
          <p:nvPr/>
        </p:nvSpPr>
        <p:spPr>
          <a:xfrm>
            <a:off x="4284212" y="74997"/>
            <a:ext cx="3392495" cy="584775"/>
          </a:xfrm>
          <a:prstGeom prst="rect">
            <a:avLst/>
          </a:prstGeom>
          <a:noFill/>
        </p:spPr>
        <p:txBody>
          <a:bodyPr wrap="square" rtlCol="0">
            <a:spAutoFit/>
          </a:bodyPr>
          <a:lstStyle/>
          <a:p>
            <a:r>
              <a:rPr lang="en-IN" sz="3200" dirty="0">
                <a:solidFill>
                  <a:schemeClr val="tx1">
                    <a:lumMod val="95000"/>
                    <a:lumOff val="5000"/>
                  </a:schemeClr>
                </a:solidFill>
                <a:latin typeface="Bahnschrift" panose="020B0502040204020203" pitchFamily="34" charset="0"/>
                <a:cs typeface="Poppins" panose="00000500000000000000" pitchFamily="50" charset="0"/>
              </a:rPr>
              <a:t>Lessons Learned</a:t>
            </a:r>
          </a:p>
        </p:txBody>
      </p:sp>
      <p:pic>
        <p:nvPicPr>
          <p:cNvPr id="13" name="Graphic 12" descr="Classroom with solid fill">
            <a:extLst>
              <a:ext uri="{FF2B5EF4-FFF2-40B4-BE49-F238E27FC236}">
                <a16:creationId xmlns:a16="http://schemas.microsoft.com/office/drawing/2014/main" id="{DF9EDCE2-1D07-009C-234B-663654A10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6707" y="123212"/>
            <a:ext cx="581247" cy="581247"/>
          </a:xfrm>
          <a:prstGeom prst="rect">
            <a:avLst/>
          </a:prstGeom>
        </p:spPr>
      </p:pic>
      <p:pic>
        <p:nvPicPr>
          <p:cNvPr id="14" name="Graphic 13" descr="Classroom with solid fill">
            <a:extLst>
              <a:ext uri="{FF2B5EF4-FFF2-40B4-BE49-F238E27FC236}">
                <a16:creationId xmlns:a16="http://schemas.microsoft.com/office/drawing/2014/main" id="{085F061B-01F7-00BB-152C-8FDAAAF94C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965450">
            <a:off x="-750117" y="-1684852"/>
            <a:ext cx="5274312" cy="5274312"/>
          </a:xfrm>
          <a:prstGeom prst="rect">
            <a:avLst/>
          </a:prstGeom>
        </p:spPr>
      </p:pic>
      <p:graphicFrame>
        <p:nvGraphicFramePr>
          <p:cNvPr id="11" name="Table 10">
            <a:extLst>
              <a:ext uri="{FF2B5EF4-FFF2-40B4-BE49-F238E27FC236}">
                <a16:creationId xmlns:a16="http://schemas.microsoft.com/office/drawing/2014/main" id="{0BC73E86-5384-3FB8-B80D-E685927C791F}"/>
              </a:ext>
            </a:extLst>
          </p:cNvPr>
          <p:cNvGraphicFramePr>
            <a:graphicFrameLocks noGrp="1"/>
          </p:cNvGraphicFramePr>
          <p:nvPr>
            <p:extLst>
              <p:ext uri="{D42A27DB-BD31-4B8C-83A1-F6EECF244321}">
                <p14:modId xmlns:p14="http://schemas.microsoft.com/office/powerpoint/2010/main" val="2227419133"/>
              </p:ext>
            </p:extLst>
          </p:nvPr>
        </p:nvGraphicFramePr>
        <p:xfrm>
          <a:off x="625549" y="952304"/>
          <a:ext cx="10940902" cy="5359277"/>
        </p:xfrm>
        <a:graphic>
          <a:graphicData uri="http://schemas.openxmlformats.org/drawingml/2006/table">
            <a:tbl>
              <a:tblPr>
                <a:tableStyleId>{5C22544A-7EE6-4342-B048-85BDC9FD1C3A}</a:tableStyleId>
              </a:tblPr>
              <a:tblGrid>
                <a:gridCol w="842855">
                  <a:extLst>
                    <a:ext uri="{9D8B030D-6E8A-4147-A177-3AD203B41FA5}">
                      <a16:colId xmlns:a16="http://schemas.microsoft.com/office/drawing/2014/main" val="3968548942"/>
                    </a:ext>
                  </a:extLst>
                </a:gridCol>
                <a:gridCol w="956315">
                  <a:extLst>
                    <a:ext uri="{9D8B030D-6E8A-4147-A177-3AD203B41FA5}">
                      <a16:colId xmlns:a16="http://schemas.microsoft.com/office/drawing/2014/main" val="1295282359"/>
                    </a:ext>
                  </a:extLst>
                </a:gridCol>
                <a:gridCol w="3047244">
                  <a:extLst>
                    <a:ext uri="{9D8B030D-6E8A-4147-A177-3AD203B41FA5}">
                      <a16:colId xmlns:a16="http://schemas.microsoft.com/office/drawing/2014/main" val="1903125445"/>
                    </a:ext>
                  </a:extLst>
                </a:gridCol>
                <a:gridCol w="3047244">
                  <a:extLst>
                    <a:ext uri="{9D8B030D-6E8A-4147-A177-3AD203B41FA5}">
                      <a16:colId xmlns:a16="http://schemas.microsoft.com/office/drawing/2014/main" val="798224913"/>
                    </a:ext>
                  </a:extLst>
                </a:gridCol>
                <a:gridCol w="3047244">
                  <a:extLst>
                    <a:ext uri="{9D8B030D-6E8A-4147-A177-3AD203B41FA5}">
                      <a16:colId xmlns:a16="http://schemas.microsoft.com/office/drawing/2014/main" val="3244418395"/>
                    </a:ext>
                  </a:extLst>
                </a:gridCol>
              </a:tblGrid>
              <a:tr h="378325">
                <a:tc>
                  <a:txBody>
                    <a:bodyPr/>
                    <a:lstStyle/>
                    <a:p>
                      <a:pPr algn="ctr" fontAlgn="ctr"/>
                      <a:r>
                        <a:rPr lang="en-IN" sz="1600" b="1" u="none" strike="noStrike" dirty="0">
                          <a:solidFill>
                            <a:schemeClr val="bg1"/>
                          </a:solidFill>
                          <a:effectLst/>
                        </a:rPr>
                        <a:t>ID</a:t>
                      </a:r>
                      <a:endParaRPr lang="en-IN" sz="1600" b="1" i="0" u="none" strike="noStrike" dirty="0">
                        <a:solidFill>
                          <a:schemeClr val="bg1"/>
                        </a:solidFill>
                        <a:effectLst/>
                        <a:latin typeface="Calibri" panose="020F0502020204030204" pitchFamily="34" charset="0"/>
                      </a:endParaRPr>
                    </a:p>
                  </a:txBody>
                  <a:tcPr marL="0" marR="0" marT="0" marB="0" anchor="ctr">
                    <a:solidFill>
                      <a:srgbClr val="64E4B9"/>
                    </a:solidFill>
                  </a:tcPr>
                </a:tc>
                <a:tc>
                  <a:txBody>
                    <a:bodyPr/>
                    <a:lstStyle/>
                    <a:p>
                      <a:pPr algn="ctr" fontAlgn="ctr"/>
                      <a:r>
                        <a:rPr lang="en-IN" sz="1600" b="1" u="none" strike="noStrike" dirty="0">
                          <a:solidFill>
                            <a:schemeClr val="bg1"/>
                          </a:solidFill>
                          <a:effectLst/>
                        </a:rPr>
                        <a:t>Date</a:t>
                      </a:r>
                      <a:br>
                        <a:rPr lang="en-IN" sz="1600" b="1" u="none" strike="noStrike" dirty="0">
                          <a:solidFill>
                            <a:schemeClr val="bg1"/>
                          </a:solidFill>
                          <a:effectLst/>
                        </a:rPr>
                      </a:br>
                      <a:r>
                        <a:rPr lang="en-IN" sz="1600" b="1" u="none" strike="noStrike" dirty="0">
                          <a:solidFill>
                            <a:schemeClr val="bg1"/>
                          </a:solidFill>
                          <a:effectLst/>
                        </a:rPr>
                        <a:t>Identified</a:t>
                      </a:r>
                      <a:endParaRPr lang="en-IN" sz="1600" b="1" i="0" u="none" strike="noStrike" dirty="0">
                        <a:solidFill>
                          <a:schemeClr val="bg1"/>
                        </a:solidFill>
                        <a:effectLst/>
                        <a:latin typeface="Calibri" panose="020F0502020204030204" pitchFamily="34" charset="0"/>
                      </a:endParaRPr>
                    </a:p>
                  </a:txBody>
                  <a:tcPr marL="0" marR="0" marT="0" marB="0" anchor="ctr">
                    <a:solidFill>
                      <a:srgbClr val="64E4B9"/>
                    </a:solidFill>
                  </a:tcPr>
                </a:tc>
                <a:tc>
                  <a:txBody>
                    <a:bodyPr/>
                    <a:lstStyle/>
                    <a:p>
                      <a:pPr algn="ctr" fontAlgn="ctr"/>
                      <a:r>
                        <a:rPr lang="en-IN" sz="1600" b="1" u="none" strike="noStrike" dirty="0">
                          <a:solidFill>
                            <a:schemeClr val="bg1"/>
                          </a:solidFill>
                          <a:effectLst/>
                        </a:rPr>
                        <a:t>Subject</a:t>
                      </a:r>
                      <a:endParaRPr lang="en-IN" sz="1600" b="1" i="0" u="none" strike="noStrike" dirty="0">
                        <a:solidFill>
                          <a:schemeClr val="bg1"/>
                        </a:solidFill>
                        <a:effectLst/>
                        <a:latin typeface="Calibri" panose="020F0502020204030204" pitchFamily="34" charset="0"/>
                      </a:endParaRPr>
                    </a:p>
                  </a:txBody>
                  <a:tcPr marL="0" marR="0" marT="0" marB="0" anchor="ctr">
                    <a:solidFill>
                      <a:srgbClr val="64E4B9"/>
                    </a:solidFill>
                  </a:tcPr>
                </a:tc>
                <a:tc>
                  <a:txBody>
                    <a:bodyPr/>
                    <a:lstStyle/>
                    <a:p>
                      <a:pPr algn="ctr" fontAlgn="ctr"/>
                      <a:r>
                        <a:rPr lang="en-IN" sz="1600" b="1" u="none" strike="noStrike" dirty="0">
                          <a:solidFill>
                            <a:schemeClr val="bg1"/>
                          </a:solidFill>
                          <a:effectLst/>
                        </a:rPr>
                        <a:t>Situation</a:t>
                      </a:r>
                      <a:endParaRPr lang="en-IN" sz="1600" b="1" i="0" u="none" strike="noStrike" dirty="0">
                        <a:solidFill>
                          <a:schemeClr val="bg1"/>
                        </a:solidFill>
                        <a:effectLst/>
                        <a:latin typeface="Calibri" panose="020F0502020204030204" pitchFamily="34" charset="0"/>
                      </a:endParaRPr>
                    </a:p>
                  </a:txBody>
                  <a:tcPr marL="0" marR="0" marT="0" marB="0" anchor="ctr">
                    <a:solidFill>
                      <a:srgbClr val="64E4B9"/>
                    </a:solidFill>
                  </a:tcPr>
                </a:tc>
                <a:tc>
                  <a:txBody>
                    <a:bodyPr/>
                    <a:lstStyle/>
                    <a:p>
                      <a:pPr algn="ctr" fontAlgn="ctr"/>
                      <a:r>
                        <a:rPr lang="en-IN" sz="1600" b="1" u="none" strike="noStrike" dirty="0">
                          <a:solidFill>
                            <a:schemeClr val="bg1"/>
                          </a:solidFill>
                          <a:effectLst/>
                        </a:rPr>
                        <a:t>Recommendations &amp; Comments</a:t>
                      </a:r>
                      <a:endParaRPr lang="en-IN" sz="1600" b="1" i="0" u="none" strike="noStrike" dirty="0">
                        <a:solidFill>
                          <a:schemeClr val="bg1"/>
                        </a:solidFill>
                        <a:effectLst/>
                        <a:latin typeface="Calibri" panose="020F0502020204030204" pitchFamily="34" charset="0"/>
                      </a:endParaRPr>
                    </a:p>
                  </a:txBody>
                  <a:tcPr marL="0" marR="0" marT="0" marB="0" anchor="ctr">
                    <a:solidFill>
                      <a:srgbClr val="64E4B9"/>
                    </a:solidFill>
                  </a:tcPr>
                </a:tc>
                <a:extLst>
                  <a:ext uri="{0D108BD9-81ED-4DB2-BD59-A6C34878D82A}">
                    <a16:rowId xmlns:a16="http://schemas.microsoft.com/office/drawing/2014/main" val="590147534"/>
                  </a:ext>
                </a:extLst>
              </a:tr>
              <a:tr h="744639">
                <a:tc>
                  <a:txBody>
                    <a:bodyPr/>
                    <a:lstStyle/>
                    <a:p>
                      <a:pPr algn="ctr" fontAlgn="ctr"/>
                      <a:r>
                        <a:rPr lang="en-IN" sz="1400" u="none" strike="noStrike" dirty="0">
                          <a:effectLst/>
                        </a:rPr>
                        <a:t>1</a:t>
                      </a:r>
                      <a:endParaRPr lang="en-IN"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IN" sz="1400" u="none" strike="noStrike" dirty="0">
                          <a:effectLst/>
                        </a:rPr>
                        <a:t>09-26-23</a:t>
                      </a:r>
                      <a:endParaRPr lang="en-IN"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IN" sz="1400" u="none" strike="noStrike" dirty="0">
                          <a:effectLst/>
                        </a:rPr>
                        <a:t>Survey Update </a:t>
                      </a:r>
                      <a:endParaRPr lang="en-IN"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400" u="none" strike="noStrike" dirty="0">
                          <a:effectLst/>
                        </a:rPr>
                        <a:t>Initial survey design required adjustments suggested by the professor.</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400" u="none" strike="noStrike" dirty="0">
                          <a:effectLst/>
                        </a:rPr>
                        <a:t>The survey needs more information about why we are taking this survey, who is going to use these details, and about the privacy of data.</a:t>
                      </a:r>
                      <a:endParaRPr lang="en-US" sz="14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278924836"/>
                  </a:ext>
                </a:extLst>
              </a:tr>
              <a:tr h="930799">
                <a:tc>
                  <a:txBody>
                    <a:bodyPr/>
                    <a:lstStyle/>
                    <a:p>
                      <a:pPr algn="ctr" fontAlgn="ctr"/>
                      <a:r>
                        <a:rPr lang="en-IN" sz="1400" u="none" strike="noStrike">
                          <a:effectLst/>
                        </a:rPr>
                        <a:t>2 </a:t>
                      </a:r>
                      <a:endParaRPr lang="en-IN"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IN" sz="1400" u="none" strike="noStrike">
                          <a:effectLst/>
                        </a:rPr>
                        <a:t>10-03-23</a:t>
                      </a:r>
                      <a:endParaRPr lang="en-IN"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IN" sz="1400" u="none" strike="noStrike" dirty="0">
                          <a:effectLst/>
                        </a:rPr>
                        <a:t> Survey Promotion</a:t>
                      </a:r>
                      <a:endParaRPr lang="en-IN"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400" u="none" strike="noStrike" dirty="0">
                          <a:effectLst/>
                        </a:rPr>
                        <a:t>Initial promotion on Blackboard yielded minimal responses, prompting the need for a more engaging promotional strategy.</a:t>
                      </a:r>
                      <a:br>
                        <a:rPr lang="en-US" sz="1400" u="none" strike="noStrike" dirty="0">
                          <a:effectLst/>
                        </a:rPr>
                      </a:b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400" u="none" strike="noStrike">
                          <a:effectLst/>
                        </a:rPr>
                        <a:t>Develop visually appealing and informative flyers for wider visibility to increase survey participation.</a:t>
                      </a:r>
                      <a:endParaRPr lang="en-US" sz="14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292392576"/>
                  </a:ext>
                </a:extLst>
              </a:tr>
              <a:tr h="744639">
                <a:tc>
                  <a:txBody>
                    <a:bodyPr/>
                    <a:lstStyle/>
                    <a:p>
                      <a:pPr algn="ctr" fontAlgn="ctr"/>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IN" sz="1400" u="none" strike="noStrike">
                          <a:effectLst/>
                        </a:rPr>
                        <a:t>10-17-23</a:t>
                      </a:r>
                      <a:endParaRPr lang="en-IN"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IN" sz="1400" u="none" strike="noStrike">
                          <a:effectLst/>
                        </a:rPr>
                        <a:t>Promoting on notice board </a:t>
                      </a:r>
                      <a:endParaRPr lang="en-IN"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400" u="none" strike="noStrike" dirty="0">
                          <a:effectLst/>
                        </a:rPr>
                        <a:t>The plan to post on notice boards required ethical approval, potentially causing delays in the project timeline.</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400" u="none" strike="noStrike" dirty="0">
                          <a:effectLst/>
                        </a:rPr>
                        <a:t>Factor in the need for ethical approvals early in the planning stage to prevent unforeseen delays.</a:t>
                      </a:r>
                      <a:br>
                        <a:rPr lang="en-US" sz="1400" u="none" strike="noStrike" dirty="0">
                          <a:effectLst/>
                        </a:rPr>
                      </a:br>
                      <a:endParaRPr lang="en-US" sz="14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418513638"/>
                  </a:ext>
                </a:extLst>
              </a:tr>
              <a:tr h="930799">
                <a:tc>
                  <a:txBody>
                    <a:bodyPr/>
                    <a:lstStyle/>
                    <a:p>
                      <a:pPr algn="ctr" fontAlgn="ctr"/>
                      <a:r>
                        <a:rPr lang="en-IN" sz="1400" u="none" strike="noStrike">
                          <a:effectLst/>
                        </a:rPr>
                        <a:t>4</a:t>
                      </a:r>
                      <a:endParaRPr lang="en-IN"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IN" sz="1400" u="none" strike="noStrike">
                          <a:effectLst/>
                        </a:rPr>
                        <a:t>11-09-23</a:t>
                      </a:r>
                      <a:endParaRPr lang="en-IN"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IN" sz="1400" u="none" strike="noStrike">
                          <a:effectLst/>
                        </a:rPr>
                        <a:t>Reposting survey</a:t>
                      </a:r>
                      <a:endParaRPr lang="en-IN"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400" u="none" strike="noStrike" dirty="0">
                          <a:effectLst/>
                        </a:rPr>
                        <a:t>To get more survey responses we planned to repost on Blackboard </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400" u="none" strike="noStrike" dirty="0">
                          <a:effectLst/>
                        </a:rPr>
                        <a:t>After dropping to post it on the notice board we decided to repost it on Blackboard for more responses and we almost doubled our responses.</a:t>
                      </a:r>
                      <a:endParaRPr lang="en-US" sz="14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588019039"/>
                  </a:ext>
                </a:extLst>
              </a:tr>
              <a:tr h="1303119">
                <a:tc>
                  <a:txBody>
                    <a:bodyPr/>
                    <a:lstStyle/>
                    <a:p>
                      <a:pPr algn="ctr" fontAlgn="ctr"/>
                      <a:r>
                        <a:rPr lang="en-IN" sz="1400" u="none" strike="noStrike">
                          <a:effectLst/>
                        </a:rPr>
                        <a:t>5</a:t>
                      </a:r>
                      <a:endParaRPr lang="en-IN"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IN" sz="1400" u="none" strike="noStrike">
                          <a:effectLst/>
                        </a:rPr>
                        <a:t>11-23-23</a:t>
                      </a:r>
                      <a:endParaRPr lang="en-IN"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IN" sz="1400" u="none" strike="noStrike">
                          <a:effectLst/>
                        </a:rPr>
                        <a:t>Data cleaning </a:t>
                      </a:r>
                      <a:endParaRPr lang="en-IN" sz="14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en-US" sz="1400" u="none" strike="noStrike" dirty="0">
                          <a:effectLst/>
                        </a:rPr>
                        <a:t>Data cleaning and analysis are crucial for meaningful insights and effective dashboard creation.</a:t>
                      </a:r>
                      <a:endParaRPr lang="en-US" sz="14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1400" u="none" strike="noStrike" dirty="0">
                          <a:effectLst/>
                        </a:rPr>
                        <a:t>While cleaning our data we faced several problems as people misspelled province names, in the sector section they have written subfield, not the sector. We learned to give them examples or options for that instead of giving them textbox.</a:t>
                      </a:r>
                      <a:endParaRPr lang="en-US" sz="14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371610709"/>
                  </a:ext>
                </a:extLst>
              </a:tr>
            </a:tbl>
          </a:graphicData>
        </a:graphic>
      </p:graphicFrame>
    </p:spTree>
    <p:extLst>
      <p:ext uri="{BB962C8B-B14F-4D97-AF65-F5344CB8AC3E}">
        <p14:creationId xmlns:p14="http://schemas.microsoft.com/office/powerpoint/2010/main" val="2194751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Graphical user interface&#10;&#10;Description automatically generated with low confidence">
            <a:extLst>
              <a:ext uri="{FF2B5EF4-FFF2-40B4-BE49-F238E27FC236}">
                <a16:creationId xmlns:a16="http://schemas.microsoft.com/office/drawing/2014/main" id="{D9D8928F-1D71-4BD1-A323-E4897E3B725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599" t="6110" r="11341" b="25050"/>
          <a:stretch/>
        </p:blipFill>
        <p:spPr>
          <a:xfrm>
            <a:off x="0" y="0"/>
            <a:ext cx="12192000" cy="6858000"/>
          </a:xfrm>
        </p:spPr>
      </p:pic>
      <p:sp>
        <p:nvSpPr>
          <p:cNvPr id="17" name="Rectangle 16">
            <a:extLst>
              <a:ext uri="{FF2B5EF4-FFF2-40B4-BE49-F238E27FC236}">
                <a16:creationId xmlns:a16="http://schemas.microsoft.com/office/drawing/2014/main" id="{25934D9F-7B76-4594-83A0-16239AE7920A}"/>
              </a:ext>
            </a:extLst>
          </p:cNvPr>
          <p:cNvSpPr/>
          <p:nvPr/>
        </p:nvSpPr>
        <p:spPr>
          <a:xfrm>
            <a:off x="-18256"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Graphic 1" descr="Chevron arrows with solid fill">
            <a:extLst>
              <a:ext uri="{FF2B5EF4-FFF2-40B4-BE49-F238E27FC236}">
                <a16:creationId xmlns:a16="http://schemas.microsoft.com/office/drawing/2014/main" id="{588F535C-23F5-40E6-8938-095961EAA1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9737422" y="4458452"/>
            <a:ext cx="1473200" cy="1473200"/>
          </a:xfrm>
          <a:prstGeom prst="rect">
            <a:avLst/>
          </a:prstGeom>
        </p:spPr>
      </p:pic>
      <p:sp>
        <p:nvSpPr>
          <p:cNvPr id="3" name="Rectangle: Rounded Corners 2">
            <a:extLst>
              <a:ext uri="{FF2B5EF4-FFF2-40B4-BE49-F238E27FC236}">
                <a16:creationId xmlns:a16="http://schemas.microsoft.com/office/drawing/2014/main" id="{D7E41C6C-DB84-852F-25BA-AA3B31FF4D92}"/>
              </a:ext>
            </a:extLst>
          </p:cNvPr>
          <p:cNvSpPr/>
          <p:nvPr/>
        </p:nvSpPr>
        <p:spPr>
          <a:xfrm>
            <a:off x="18256" y="2253059"/>
            <a:ext cx="12173744" cy="1631213"/>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C1E977A9-0A0A-4AB1-881C-E282C2EB29A9}"/>
              </a:ext>
            </a:extLst>
          </p:cNvPr>
          <p:cNvSpPr txBox="1"/>
          <p:nvPr/>
        </p:nvSpPr>
        <p:spPr>
          <a:xfrm>
            <a:off x="2656597" y="2253056"/>
            <a:ext cx="6878806" cy="1631216"/>
          </a:xfrm>
          <a:prstGeom prst="rect">
            <a:avLst/>
          </a:prstGeom>
          <a:noFill/>
        </p:spPr>
        <p:txBody>
          <a:bodyPr wrap="none" rtlCol="0">
            <a:spAutoFit/>
          </a:bodyPr>
          <a:lstStyle/>
          <a:p>
            <a:pPr algn="ctr"/>
            <a:r>
              <a:rPr lang="en-IN" sz="10000" dirty="0">
                <a:latin typeface="Bahnschrift" panose="020B0502040204020203" pitchFamily="34" charset="0"/>
                <a:cs typeface="Poppins" panose="00000500000000000000" pitchFamily="50" charset="0"/>
              </a:rPr>
              <a:t>THANK YOU</a:t>
            </a:r>
          </a:p>
        </p:txBody>
      </p:sp>
    </p:spTree>
    <p:extLst>
      <p:ext uri="{BB962C8B-B14F-4D97-AF65-F5344CB8AC3E}">
        <p14:creationId xmlns:p14="http://schemas.microsoft.com/office/powerpoint/2010/main" val="354660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ck on a pole in front of a building&#10;&#10;Description automatically generated">
            <a:extLst>
              <a:ext uri="{FF2B5EF4-FFF2-40B4-BE49-F238E27FC236}">
                <a16:creationId xmlns:a16="http://schemas.microsoft.com/office/drawing/2014/main" id="{4609225A-51A8-EA17-FCEA-AF3499A84E10}"/>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30295" b="17354"/>
          <a:stretch/>
        </p:blipFill>
        <p:spPr>
          <a:xfrm>
            <a:off x="3238059" y="0"/>
            <a:ext cx="8953941" cy="6869285"/>
          </a:xfrm>
          <a:prstGeom prst="rect">
            <a:avLst/>
          </a:prstGeom>
        </p:spPr>
      </p:pic>
      <p:sp>
        <p:nvSpPr>
          <p:cNvPr id="9" name="Rectangle 8">
            <a:extLst>
              <a:ext uri="{FF2B5EF4-FFF2-40B4-BE49-F238E27FC236}">
                <a16:creationId xmlns:a16="http://schemas.microsoft.com/office/drawing/2014/main" id="{EA368944-6B7C-4A72-B3BA-D9114E027618}"/>
              </a:ext>
            </a:extLst>
          </p:cNvPr>
          <p:cNvSpPr/>
          <p:nvPr/>
        </p:nvSpPr>
        <p:spPr>
          <a:xfrm>
            <a:off x="0" y="-11284"/>
            <a:ext cx="7248268" cy="68692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endParaRPr>
          </a:p>
        </p:txBody>
      </p:sp>
      <p:pic>
        <p:nvPicPr>
          <p:cNvPr id="41" name="Graphic 40" descr="Chevron arrows with solid fill">
            <a:extLst>
              <a:ext uri="{FF2B5EF4-FFF2-40B4-BE49-F238E27FC236}">
                <a16:creationId xmlns:a16="http://schemas.microsoft.com/office/drawing/2014/main" id="{814CEA5B-FC4F-45B4-B828-9E470D3909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11266559" y="2630608"/>
            <a:ext cx="852715" cy="852715"/>
          </a:xfrm>
          <a:prstGeom prst="rect">
            <a:avLst/>
          </a:prstGeom>
        </p:spPr>
      </p:pic>
      <p:sp>
        <p:nvSpPr>
          <p:cNvPr id="29" name="Rectangle: Rounded Corners 28">
            <a:extLst>
              <a:ext uri="{FF2B5EF4-FFF2-40B4-BE49-F238E27FC236}">
                <a16:creationId xmlns:a16="http://schemas.microsoft.com/office/drawing/2014/main" id="{5500E1A6-0D09-3D0D-BC77-9EBE5DF04FC6}"/>
              </a:ext>
            </a:extLst>
          </p:cNvPr>
          <p:cNvSpPr/>
          <p:nvPr/>
        </p:nvSpPr>
        <p:spPr>
          <a:xfrm>
            <a:off x="7622332" y="1591153"/>
            <a:ext cx="6219527" cy="1028171"/>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600" dirty="0">
              <a:solidFill>
                <a:schemeClr val="tx1"/>
              </a:solidFill>
              <a:latin typeface="Fraunces 9pt" pitchFamily="2" charset="0"/>
            </a:endParaRPr>
          </a:p>
        </p:txBody>
      </p:sp>
      <p:sp>
        <p:nvSpPr>
          <p:cNvPr id="16" name="Rectangle: Rounded Corners 15">
            <a:extLst>
              <a:ext uri="{FF2B5EF4-FFF2-40B4-BE49-F238E27FC236}">
                <a16:creationId xmlns:a16="http://schemas.microsoft.com/office/drawing/2014/main" id="{ACBE67A5-1FBF-446A-96B8-1BFDF82CC2C1}"/>
              </a:ext>
            </a:extLst>
          </p:cNvPr>
          <p:cNvSpPr/>
          <p:nvPr/>
        </p:nvSpPr>
        <p:spPr>
          <a:xfrm>
            <a:off x="7376563" y="1269941"/>
            <a:ext cx="6219527" cy="1028171"/>
          </a:xfrm>
          <a:prstGeom prst="roundRect">
            <a:avLst/>
          </a:prstGeom>
          <a:solidFill>
            <a:srgbClr val="DDDD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Bahnschrift" panose="020B0502040204020203" pitchFamily="34" charset="0"/>
              </a:rPr>
              <a:t>	INITIATING</a:t>
            </a:r>
            <a:endParaRPr lang="en-IN" sz="2800" dirty="0">
              <a:solidFill>
                <a:schemeClr val="tx1"/>
              </a:solidFill>
              <a:latin typeface="Bahnschrift" panose="020B0502040204020203" pitchFamily="34" charset="0"/>
            </a:endParaRPr>
          </a:p>
        </p:txBody>
      </p:sp>
      <p:pic>
        <p:nvPicPr>
          <p:cNvPr id="34" name="Graphic 33" descr="Presentation with pie chart with solid fill">
            <a:extLst>
              <a:ext uri="{FF2B5EF4-FFF2-40B4-BE49-F238E27FC236}">
                <a16:creationId xmlns:a16="http://schemas.microsoft.com/office/drawing/2014/main" id="{0309C15F-172B-9177-CCBB-771496D188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909288">
            <a:off x="-1184797" y="693642"/>
            <a:ext cx="7907077" cy="7907077"/>
          </a:xfrm>
          <a:prstGeom prst="rect">
            <a:avLst/>
          </a:prstGeom>
        </p:spPr>
      </p:pic>
      <p:sp>
        <p:nvSpPr>
          <p:cNvPr id="31" name="TextBox 30">
            <a:extLst>
              <a:ext uri="{FF2B5EF4-FFF2-40B4-BE49-F238E27FC236}">
                <a16:creationId xmlns:a16="http://schemas.microsoft.com/office/drawing/2014/main" id="{F40E4115-63FC-C3BB-8490-6DED0658B9F7}"/>
              </a:ext>
            </a:extLst>
          </p:cNvPr>
          <p:cNvSpPr txBox="1"/>
          <p:nvPr/>
        </p:nvSpPr>
        <p:spPr>
          <a:xfrm>
            <a:off x="-72726" y="2339339"/>
            <a:ext cx="6805220" cy="3693319"/>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t>We've have completed almost 15 months now. And we all have been through a lot, be it at work or in the college completing assignments and submitting projects and so on.</a:t>
            </a:r>
          </a:p>
          <a:p>
            <a:endParaRPr lang="en-US" dirty="0"/>
          </a:p>
          <a:p>
            <a:pPr marL="285750" indent="-285750">
              <a:buFont typeface="Arial" panose="020B0604020202020204" pitchFamily="34" charset="0"/>
              <a:buChar char="•"/>
            </a:pPr>
            <a:r>
              <a:rPr lang="en-US" dirty="0"/>
              <a:t>We all had a different experience while adjusting in our houses and in the college. Some of us had a smooth transition, and some had difficulties. It is believed that demographic factors and past experiences play a significant role in shaping our future academic and living experiences in a new place.</a:t>
            </a:r>
          </a:p>
          <a:p>
            <a:endParaRPr lang="en-US" dirty="0"/>
          </a:p>
          <a:p>
            <a:pPr marL="285750" indent="-285750">
              <a:buFont typeface="Arial" panose="020B0604020202020204" pitchFamily="34" charset="0"/>
              <a:buChar char="•"/>
            </a:pPr>
            <a:r>
              <a:rPr lang="en-US" dirty="0"/>
              <a:t>And to gain more insight into this and to know the specific factors that impacts the most, we are analyzing student experience by asking them directly about their feedback.</a:t>
            </a:r>
            <a:endParaRPr lang="en-IN" dirty="0"/>
          </a:p>
        </p:txBody>
      </p:sp>
      <p:sp>
        <p:nvSpPr>
          <p:cNvPr id="8" name="Rectangle: Rounded Corners 7">
            <a:extLst>
              <a:ext uri="{FF2B5EF4-FFF2-40B4-BE49-F238E27FC236}">
                <a16:creationId xmlns:a16="http://schemas.microsoft.com/office/drawing/2014/main" id="{CEFB539F-30E6-493D-9240-9E3E942F3378}"/>
              </a:ext>
            </a:extLst>
          </p:cNvPr>
          <p:cNvSpPr/>
          <p:nvPr/>
        </p:nvSpPr>
        <p:spPr>
          <a:xfrm>
            <a:off x="-284418" y="288504"/>
            <a:ext cx="6805220" cy="122549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A5D3707B-4F6A-4C4C-B265-35F3D48FBB32}"/>
              </a:ext>
            </a:extLst>
          </p:cNvPr>
          <p:cNvSpPr txBox="1"/>
          <p:nvPr/>
        </p:nvSpPr>
        <p:spPr>
          <a:xfrm>
            <a:off x="595711" y="351366"/>
            <a:ext cx="4346062" cy="1015663"/>
          </a:xfrm>
          <a:prstGeom prst="rect">
            <a:avLst/>
          </a:prstGeom>
          <a:noFill/>
        </p:spPr>
        <p:txBody>
          <a:bodyPr wrap="none" rtlCol="0">
            <a:spAutoFit/>
          </a:bodyPr>
          <a:lstStyle/>
          <a:p>
            <a:r>
              <a:rPr lang="en-US" sz="6000" dirty="0">
                <a:solidFill>
                  <a:schemeClr val="tx1">
                    <a:lumMod val="95000"/>
                    <a:lumOff val="5000"/>
                  </a:schemeClr>
                </a:solidFill>
                <a:latin typeface="Bahnschrift" panose="020B0502040204020203" pitchFamily="34" charset="0"/>
                <a:cs typeface="Poppins" panose="00000500000000000000" pitchFamily="50" charset="0"/>
              </a:rPr>
              <a:t>Introduction</a:t>
            </a:r>
            <a:endParaRPr lang="en-IN" sz="6000" dirty="0">
              <a:solidFill>
                <a:schemeClr val="tx1">
                  <a:lumMod val="95000"/>
                  <a:lumOff val="5000"/>
                </a:schemeClr>
              </a:solidFill>
              <a:latin typeface="Fraunces 9pt" pitchFamily="2" charset="0"/>
              <a:cs typeface="Poppins" panose="00000500000000000000" pitchFamily="50" charset="0"/>
            </a:endParaRPr>
          </a:p>
        </p:txBody>
      </p:sp>
      <p:pic>
        <p:nvPicPr>
          <p:cNvPr id="33" name="Graphic 32" descr="Presentation with pie chart with solid fill">
            <a:extLst>
              <a:ext uri="{FF2B5EF4-FFF2-40B4-BE49-F238E27FC236}">
                <a16:creationId xmlns:a16="http://schemas.microsoft.com/office/drawing/2014/main" id="{19BB48D3-C59E-FACF-0123-E8B4572EC1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40989" y="444051"/>
            <a:ext cx="914400" cy="914400"/>
          </a:xfrm>
          <a:prstGeom prst="rect">
            <a:avLst/>
          </a:prstGeom>
        </p:spPr>
      </p:pic>
    </p:spTree>
    <p:extLst>
      <p:ext uri="{BB962C8B-B14F-4D97-AF65-F5344CB8AC3E}">
        <p14:creationId xmlns:p14="http://schemas.microsoft.com/office/powerpoint/2010/main" val="980635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ck on a pole in front of a building&#10;&#10;Description automatically generated">
            <a:extLst>
              <a:ext uri="{FF2B5EF4-FFF2-40B4-BE49-F238E27FC236}">
                <a16:creationId xmlns:a16="http://schemas.microsoft.com/office/drawing/2014/main" id="{4609225A-51A8-EA17-FCEA-AF3499A84E10}"/>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30295" b="17354"/>
          <a:stretch/>
        </p:blipFill>
        <p:spPr>
          <a:xfrm>
            <a:off x="3238059" y="0"/>
            <a:ext cx="8953941" cy="6869285"/>
          </a:xfrm>
          <a:prstGeom prst="rect">
            <a:avLst/>
          </a:prstGeom>
        </p:spPr>
      </p:pic>
      <p:sp>
        <p:nvSpPr>
          <p:cNvPr id="9" name="Rectangle 8">
            <a:extLst>
              <a:ext uri="{FF2B5EF4-FFF2-40B4-BE49-F238E27FC236}">
                <a16:creationId xmlns:a16="http://schemas.microsoft.com/office/drawing/2014/main" id="{EA368944-6B7C-4A72-B3BA-D9114E027618}"/>
              </a:ext>
            </a:extLst>
          </p:cNvPr>
          <p:cNvSpPr/>
          <p:nvPr/>
        </p:nvSpPr>
        <p:spPr>
          <a:xfrm>
            <a:off x="0" y="-11284"/>
            <a:ext cx="7248268" cy="68692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endParaRPr>
          </a:p>
        </p:txBody>
      </p:sp>
      <p:pic>
        <p:nvPicPr>
          <p:cNvPr id="41" name="Graphic 40" descr="Chevron arrows with solid fill">
            <a:extLst>
              <a:ext uri="{FF2B5EF4-FFF2-40B4-BE49-F238E27FC236}">
                <a16:creationId xmlns:a16="http://schemas.microsoft.com/office/drawing/2014/main" id="{814CEA5B-FC4F-45B4-B828-9E470D3909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39285" y="2761482"/>
            <a:ext cx="852715" cy="852715"/>
          </a:xfrm>
          <a:prstGeom prst="rect">
            <a:avLst/>
          </a:prstGeom>
        </p:spPr>
      </p:pic>
      <p:sp>
        <p:nvSpPr>
          <p:cNvPr id="29" name="Rectangle: Rounded Corners 28">
            <a:extLst>
              <a:ext uri="{FF2B5EF4-FFF2-40B4-BE49-F238E27FC236}">
                <a16:creationId xmlns:a16="http://schemas.microsoft.com/office/drawing/2014/main" id="{5500E1A6-0D09-3D0D-BC77-9EBE5DF04FC6}"/>
              </a:ext>
            </a:extLst>
          </p:cNvPr>
          <p:cNvSpPr/>
          <p:nvPr/>
        </p:nvSpPr>
        <p:spPr>
          <a:xfrm>
            <a:off x="7622332" y="1591153"/>
            <a:ext cx="6219527" cy="1028171"/>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600" dirty="0">
              <a:solidFill>
                <a:schemeClr val="tx1"/>
              </a:solidFill>
              <a:latin typeface="Fraunces 9pt" pitchFamily="2" charset="0"/>
            </a:endParaRPr>
          </a:p>
        </p:txBody>
      </p:sp>
      <p:sp>
        <p:nvSpPr>
          <p:cNvPr id="16" name="Rectangle: Rounded Corners 15">
            <a:extLst>
              <a:ext uri="{FF2B5EF4-FFF2-40B4-BE49-F238E27FC236}">
                <a16:creationId xmlns:a16="http://schemas.microsoft.com/office/drawing/2014/main" id="{ACBE67A5-1FBF-446A-96B8-1BFDF82CC2C1}"/>
              </a:ext>
            </a:extLst>
          </p:cNvPr>
          <p:cNvSpPr/>
          <p:nvPr/>
        </p:nvSpPr>
        <p:spPr>
          <a:xfrm>
            <a:off x="7376563" y="1269941"/>
            <a:ext cx="6219527" cy="1028171"/>
          </a:xfrm>
          <a:prstGeom prst="roundRect">
            <a:avLst/>
          </a:prstGeom>
          <a:solidFill>
            <a:srgbClr val="DDDD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Bahnschrift" panose="020B0502040204020203" pitchFamily="34" charset="0"/>
              </a:rPr>
              <a:t>	</a:t>
            </a:r>
            <a:r>
              <a:rPr lang="en-US" sz="2400" dirty="0">
                <a:solidFill>
                  <a:schemeClr val="tx1"/>
                </a:solidFill>
                <a:latin typeface="Bahnschrift" panose="020B0502040204020203" pitchFamily="34" charset="0"/>
              </a:rPr>
              <a:t>INITIATING</a:t>
            </a:r>
            <a:endParaRPr lang="en-IN" sz="2400" dirty="0">
              <a:solidFill>
                <a:schemeClr val="tx1"/>
              </a:solidFill>
              <a:latin typeface="Bahnschrift" panose="020B0502040204020203" pitchFamily="34" charset="0"/>
            </a:endParaRPr>
          </a:p>
        </p:txBody>
      </p:sp>
      <p:sp>
        <p:nvSpPr>
          <p:cNvPr id="6" name="Oval 5">
            <a:extLst>
              <a:ext uri="{FF2B5EF4-FFF2-40B4-BE49-F238E27FC236}">
                <a16:creationId xmlns:a16="http://schemas.microsoft.com/office/drawing/2014/main" id="{9B8E41BB-FF4E-3738-81A0-5108F132DDCD}"/>
              </a:ext>
            </a:extLst>
          </p:cNvPr>
          <p:cNvSpPr/>
          <p:nvPr/>
        </p:nvSpPr>
        <p:spPr>
          <a:xfrm>
            <a:off x="7971787" y="3670160"/>
            <a:ext cx="1604683" cy="914400"/>
          </a:xfrm>
          <a:prstGeom prst="ellipse">
            <a:avLst/>
          </a:prstGeom>
          <a:solidFill>
            <a:srgbClr val="64E4B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Objective</a:t>
            </a:r>
            <a:endParaRPr lang="en-IN" dirty="0">
              <a:solidFill>
                <a:schemeClr val="tx1"/>
              </a:solidFill>
            </a:endParaRPr>
          </a:p>
        </p:txBody>
      </p:sp>
      <p:sp>
        <p:nvSpPr>
          <p:cNvPr id="11" name="Oval 10">
            <a:extLst>
              <a:ext uri="{FF2B5EF4-FFF2-40B4-BE49-F238E27FC236}">
                <a16:creationId xmlns:a16="http://schemas.microsoft.com/office/drawing/2014/main" id="{C04EF824-6778-ECB9-D28C-0B03AF9C4ABC}"/>
              </a:ext>
            </a:extLst>
          </p:cNvPr>
          <p:cNvSpPr/>
          <p:nvPr/>
        </p:nvSpPr>
        <p:spPr>
          <a:xfrm>
            <a:off x="9863798" y="3670160"/>
            <a:ext cx="1604683" cy="914400"/>
          </a:xfrm>
          <a:prstGeom prst="ellipse">
            <a:avLst/>
          </a:prstGeom>
          <a:solidFill>
            <a:srgbClr val="64E4B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Goal</a:t>
            </a:r>
            <a:endParaRPr lang="en-IN" dirty="0">
              <a:solidFill>
                <a:schemeClr val="tx1"/>
              </a:solidFill>
            </a:endParaRPr>
          </a:p>
        </p:txBody>
      </p:sp>
      <p:sp>
        <p:nvSpPr>
          <p:cNvPr id="12" name="Oval 11">
            <a:extLst>
              <a:ext uri="{FF2B5EF4-FFF2-40B4-BE49-F238E27FC236}">
                <a16:creationId xmlns:a16="http://schemas.microsoft.com/office/drawing/2014/main" id="{16C04F9E-29BE-0E47-739A-B43A080F7D33}"/>
              </a:ext>
            </a:extLst>
          </p:cNvPr>
          <p:cNvSpPr/>
          <p:nvPr/>
        </p:nvSpPr>
        <p:spPr>
          <a:xfrm>
            <a:off x="7971786" y="4904049"/>
            <a:ext cx="1604683" cy="914400"/>
          </a:xfrm>
          <a:prstGeom prst="ellipse">
            <a:avLst/>
          </a:prstGeom>
          <a:solidFill>
            <a:srgbClr val="64E4B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Impact</a:t>
            </a:r>
            <a:endParaRPr lang="en-IN" dirty="0">
              <a:solidFill>
                <a:schemeClr val="tx1"/>
              </a:solidFill>
            </a:endParaRPr>
          </a:p>
        </p:txBody>
      </p:sp>
      <p:sp>
        <p:nvSpPr>
          <p:cNvPr id="13" name="Oval 12">
            <a:extLst>
              <a:ext uri="{FF2B5EF4-FFF2-40B4-BE49-F238E27FC236}">
                <a16:creationId xmlns:a16="http://schemas.microsoft.com/office/drawing/2014/main" id="{77CD6DBB-ECFE-D691-B25F-7E3F3C3C771F}"/>
              </a:ext>
            </a:extLst>
          </p:cNvPr>
          <p:cNvSpPr/>
          <p:nvPr/>
        </p:nvSpPr>
        <p:spPr>
          <a:xfrm>
            <a:off x="9858716" y="4904049"/>
            <a:ext cx="1604683" cy="914400"/>
          </a:xfrm>
          <a:prstGeom prst="ellipse">
            <a:avLst/>
          </a:prstGeom>
          <a:solidFill>
            <a:srgbClr val="64E4B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Purpose</a:t>
            </a:r>
            <a:endParaRPr lang="en-IN" dirty="0">
              <a:solidFill>
                <a:schemeClr val="tx1"/>
              </a:solidFill>
            </a:endParaRPr>
          </a:p>
        </p:txBody>
      </p:sp>
      <p:pic>
        <p:nvPicPr>
          <p:cNvPr id="21" name="Graphic 20" descr="Bullseye with solid fill">
            <a:extLst>
              <a:ext uri="{FF2B5EF4-FFF2-40B4-BE49-F238E27FC236}">
                <a16:creationId xmlns:a16="http://schemas.microsoft.com/office/drawing/2014/main" id="{4FB1BC7B-5F06-80DE-D1B6-25CB4893C6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283009">
            <a:off x="-1332089" y="554316"/>
            <a:ext cx="6972146" cy="6972146"/>
          </a:xfrm>
          <a:prstGeom prst="rect">
            <a:avLst/>
          </a:prstGeom>
        </p:spPr>
      </p:pic>
      <p:sp>
        <p:nvSpPr>
          <p:cNvPr id="8" name="Rectangle: Rounded Corners 7">
            <a:extLst>
              <a:ext uri="{FF2B5EF4-FFF2-40B4-BE49-F238E27FC236}">
                <a16:creationId xmlns:a16="http://schemas.microsoft.com/office/drawing/2014/main" id="{CEFB539F-30E6-493D-9240-9E3E942F3378}"/>
              </a:ext>
            </a:extLst>
          </p:cNvPr>
          <p:cNvSpPr/>
          <p:nvPr/>
        </p:nvSpPr>
        <p:spPr>
          <a:xfrm>
            <a:off x="-284418" y="288504"/>
            <a:ext cx="6461100" cy="122549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A5D3707B-4F6A-4C4C-B265-35F3D48FBB32}"/>
              </a:ext>
            </a:extLst>
          </p:cNvPr>
          <p:cNvSpPr txBox="1"/>
          <p:nvPr/>
        </p:nvSpPr>
        <p:spPr>
          <a:xfrm>
            <a:off x="474617" y="403763"/>
            <a:ext cx="3741730" cy="1015663"/>
          </a:xfrm>
          <a:prstGeom prst="rect">
            <a:avLst/>
          </a:prstGeom>
          <a:noFill/>
        </p:spPr>
        <p:txBody>
          <a:bodyPr wrap="none" rtlCol="0">
            <a:spAutoFit/>
          </a:bodyPr>
          <a:lstStyle/>
          <a:p>
            <a:pPr algn="ctr"/>
            <a:r>
              <a:rPr lang="en-US" sz="6000" dirty="0">
                <a:solidFill>
                  <a:schemeClr val="tx1">
                    <a:lumMod val="95000"/>
                    <a:lumOff val="5000"/>
                  </a:schemeClr>
                </a:solidFill>
                <a:latin typeface="Bahnschrift" panose="020B0502040204020203" pitchFamily="34" charset="0"/>
                <a:cs typeface="Poppins" panose="00000500000000000000" pitchFamily="50" charset="0"/>
              </a:rPr>
              <a:t>Objectives</a:t>
            </a:r>
            <a:endParaRPr lang="en-IN" sz="6000" dirty="0">
              <a:solidFill>
                <a:schemeClr val="tx1">
                  <a:lumMod val="95000"/>
                  <a:lumOff val="5000"/>
                </a:schemeClr>
              </a:solidFill>
              <a:latin typeface="Fraunces 9pt" pitchFamily="2" charset="0"/>
              <a:cs typeface="Poppins" panose="00000500000000000000" pitchFamily="50" charset="0"/>
            </a:endParaRPr>
          </a:p>
        </p:txBody>
      </p:sp>
      <p:sp>
        <p:nvSpPr>
          <p:cNvPr id="31" name="TextBox 30">
            <a:extLst>
              <a:ext uri="{FF2B5EF4-FFF2-40B4-BE49-F238E27FC236}">
                <a16:creationId xmlns:a16="http://schemas.microsoft.com/office/drawing/2014/main" id="{F40E4115-63FC-C3BB-8490-6DED0658B9F7}"/>
              </a:ext>
            </a:extLst>
          </p:cNvPr>
          <p:cNvSpPr txBox="1"/>
          <p:nvPr/>
        </p:nvSpPr>
        <p:spPr>
          <a:xfrm>
            <a:off x="-72726" y="2339339"/>
            <a:ext cx="6805220" cy="3139321"/>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dirty="0"/>
              <a:t>Gain profound insights into the student experience by assessing the existing college amenities.</a:t>
            </a:r>
          </a:p>
          <a:p>
            <a:endParaRPr lang="en-US" dirty="0"/>
          </a:p>
          <a:p>
            <a:pPr marL="285750" indent="-285750">
              <a:buFont typeface="Arial" panose="020B0604020202020204" pitchFamily="34" charset="0"/>
              <a:buChar char="•"/>
            </a:pPr>
            <a:r>
              <a:rPr lang="en-US" dirty="0"/>
              <a:t>Produce quantifiable results to inform strategic decisions aimed at enhancing facilities based on current student ratings.</a:t>
            </a:r>
          </a:p>
          <a:p>
            <a:endParaRPr lang="en-US" dirty="0"/>
          </a:p>
          <a:p>
            <a:pPr marL="285750" indent="-285750">
              <a:buFont typeface="Arial" panose="020B0604020202020204" pitchFamily="34" charset="0"/>
              <a:buChar char="•"/>
            </a:pPr>
            <a:r>
              <a:rPr lang="en-US" dirty="0"/>
              <a:t>Empower the college to make informed decisions, ultimately elevating program offerings and overall student satisfaction.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Improve support services to create a tailor-made, positive learning environment that aligns with students' evolving needs.</a:t>
            </a:r>
            <a:endParaRPr lang="en-IN" dirty="0"/>
          </a:p>
        </p:txBody>
      </p:sp>
      <p:pic>
        <p:nvPicPr>
          <p:cNvPr id="23" name="Graphic 22" descr="Bullseye with solid fill">
            <a:extLst>
              <a:ext uri="{FF2B5EF4-FFF2-40B4-BE49-F238E27FC236}">
                <a16:creationId xmlns:a16="http://schemas.microsoft.com/office/drawing/2014/main" id="{5E2523DF-219D-C412-EB9D-02D8158C4E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44642" y="454394"/>
            <a:ext cx="914400" cy="914400"/>
          </a:xfrm>
          <a:prstGeom prst="rect">
            <a:avLst/>
          </a:prstGeom>
        </p:spPr>
      </p:pic>
    </p:spTree>
    <p:extLst>
      <p:ext uri="{BB962C8B-B14F-4D97-AF65-F5344CB8AC3E}">
        <p14:creationId xmlns:p14="http://schemas.microsoft.com/office/powerpoint/2010/main" val="1528222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ck on a pole in front of a building&#10;&#10;Description automatically generated">
            <a:extLst>
              <a:ext uri="{FF2B5EF4-FFF2-40B4-BE49-F238E27FC236}">
                <a16:creationId xmlns:a16="http://schemas.microsoft.com/office/drawing/2014/main" id="{4609225A-51A8-EA17-FCEA-AF3499A84E10}"/>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30295" b="17354"/>
          <a:stretch/>
        </p:blipFill>
        <p:spPr>
          <a:xfrm>
            <a:off x="3238059" y="0"/>
            <a:ext cx="8953941" cy="6869285"/>
          </a:xfrm>
          <a:prstGeom prst="rect">
            <a:avLst/>
          </a:prstGeom>
        </p:spPr>
      </p:pic>
      <p:sp>
        <p:nvSpPr>
          <p:cNvPr id="9" name="Rectangle 8">
            <a:extLst>
              <a:ext uri="{FF2B5EF4-FFF2-40B4-BE49-F238E27FC236}">
                <a16:creationId xmlns:a16="http://schemas.microsoft.com/office/drawing/2014/main" id="{EA368944-6B7C-4A72-B3BA-D9114E027618}"/>
              </a:ext>
            </a:extLst>
          </p:cNvPr>
          <p:cNvSpPr/>
          <p:nvPr/>
        </p:nvSpPr>
        <p:spPr>
          <a:xfrm>
            <a:off x="0" y="-11284"/>
            <a:ext cx="7248268" cy="68692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endParaRPr>
          </a:p>
        </p:txBody>
      </p:sp>
      <p:pic>
        <p:nvPicPr>
          <p:cNvPr id="41" name="Graphic 40" descr="Chevron arrows with solid fill">
            <a:extLst>
              <a:ext uri="{FF2B5EF4-FFF2-40B4-BE49-F238E27FC236}">
                <a16:creationId xmlns:a16="http://schemas.microsoft.com/office/drawing/2014/main" id="{814CEA5B-FC4F-45B4-B828-9E470D3909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39285" y="2761482"/>
            <a:ext cx="852715" cy="852715"/>
          </a:xfrm>
          <a:prstGeom prst="rect">
            <a:avLst/>
          </a:prstGeom>
        </p:spPr>
      </p:pic>
      <p:sp>
        <p:nvSpPr>
          <p:cNvPr id="29" name="Rectangle: Rounded Corners 28">
            <a:extLst>
              <a:ext uri="{FF2B5EF4-FFF2-40B4-BE49-F238E27FC236}">
                <a16:creationId xmlns:a16="http://schemas.microsoft.com/office/drawing/2014/main" id="{5500E1A6-0D09-3D0D-BC77-9EBE5DF04FC6}"/>
              </a:ext>
            </a:extLst>
          </p:cNvPr>
          <p:cNvSpPr/>
          <p:nvPr/>
        </p:nvSpPr>
        <p:spPr>
          <a:xfrm>
            <a:off x="7622332" y="1591153"/>
            <a:ext cx="6219527" cy="1028171"/>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600" dirty="0">
              <a:solidFill>
                <a:schemeClr val="tx1"/>
              </a:solidFill>
              <a:latin typeface="Fraunces 9pt" pitchFamily="2" charset="0"/>
            </a:endParaRPr>
          </a:p>
        </p:txBody>
      </p:sp>
      <p:sp>
        <p:nvSpPr>
          <p:cNvPr id="16" name="Rectangle: Rounded Corners 15">
            <a:extLst>
              <a:ext uri="{FF2B5EF4-FFF2-40B4-BE49-F238E27FC236}">
                <a16:creationId xmlns:a16="http://schemas.microsoft.com/office/drawing/2014/main" id="{ACBE67A5-1FBF-446A-96B8-1BFDF82CC2C1}"/>
              </a:ext>
            </a:extLst>
          </p:cNvPr>
          <p:cNvSpPr/>
          <p:nvPr/>
        </p:nvSpPr>
        <p:spPr>
          <a:xfrm>
            <a:off x="7376563" y="1269941"/>
            <a:ext cx="6219527" cy="1028171"/>
          </a:xfrm>
          <a:prstGeom prst="roundRect">
            <a:avLst/>
          </a:prstGeom>
          <a:solidFill>
            <a:srgbClr val="DDDD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Bahnschrift" panose="020B0502040204020203" pitchFamily="34" charset="0"/>
              </a:rPr>
              <a:t>	</a:t>
            </a:r>
            <a:r>
              <a:rPr lang="en-US" sz="2400" dirty="0">
                <a:solidFill>
                  <a:schemeClr val="tx1"/>
                </a:solidFill>
                <a:latin typeface="Bahnschrift" panose="020B0502040204020203" pitchFamily="34" charset="0"/>
              </a:rPr>
              <a:t>INITIATING</a:t>
            </a:r>
            <a:endParaRPr lang="en-IN" sz="2400" dirty="0">
              <a:solidFill>
                <a:schemeClr val="tx1"/>
              </a:solidFill>
              <a:latin typeface="Bahnschrift" panose="020B0502040204020203" pitchFamily="34" charset="0"/>
            </a:endParaRPr>
          </a:p>
        </p:txBody>
      </p:sp>
      <p:pic>
        <p:nvPicPr>
          <p:cNvPr id="14" name="Graphic 13" descr="Target with solid fill">
            <a:extLst>
              <a:ext uri="{FF2B5EF4-FFF2-40B4-BE49-F238E27FC236}">
                <a16:creationId xmlns:a16="http://schemas.microsoft.com/office/drawing/2014/main" id="{20211E75-E455-1BB3-3D40-8F4258C7E4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512620">
            <a:off x="-1411931" y="620545"/>
            <a:ext cx="7645390" cy="7645390"/>
          </a:xfrm>
          <a:prstGeom prst="rect">
            <a:avLst/>
          </a:prstGeom>
        </p:spPr>
      </p:pic>
      <p:sp>
        <p:nvSpPr>
          <p:cNvPr id="8" name="Rectangle: Rounded Corners 7">
            <a:extLst>
              <a:ext uri="{FF2B5EF4-FFF2-40B4-BE49-F238E27FC236}">
                <a16:creationId xmlns:a16="http://schemas.microsoft.com/office/drawing/2014/main" id="{CEFB539F-30E6-493D-9240-9E3E942F3378}"/>
              </a:ext>
            </a:extLst>
          </p:cNvPr>
          <p:cNvSpPr/>
          <p:nvPr/>
        </p:nvSpPr>
        <p:spPr>
          <a:xfrm>
            <a:off x="-284418" y="288504"/>
            <a:ext cx="6461100" cy="122549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A5D3707B-4F6A-4C4C-B265-35F3D48FBB32}"/>
              </a:ext>
            </a:extLst>
          </p:cNvPr>
          <p:cNvSpPr txBox="1"/>
          <p:nvPr/>
        </p:nvSpPr>
        <p:spPr>
          <a:xfrm>
            <a:off x="1199175" y="403763"/>
            <a:ext cx="2292615" cy="1015663"/>
          </a:xfrm>
          <a:prstGeom prst="rect">
            <a:avLst/>
          </a:prstGeom>
          <a:noFill/>
        </p:spPr>
        <p:txBody>
          <a:bodyPr wrap="none" rtlCol="0">
            <a:spAutoFit/>
          </a:bodyPr>
          <a:lstStyle/>
          <a:p>
            <a:pPr algn="ctr"/>
            <a:r>
              <a:rPr lang="en-US" sz="6000" dirty="0">
                <a:solidFill>
                  <a:schemeClr val="tx1">
                    <a:lumMod val="95000"/>
                    <a:lumOff val="5000"/>
                  </a:schemeClr>
                </a:solidFill>
                <a:latin typeface="Bahnschrift" panose="020B0502040204020203" pitchFamily="34" charset="0"/>
                <a:cs typeface="Poppins" panose="00000500000000000000" pitchFamily="50" charset="0"/>
              </a:rPr>
              <a:t>Scope</a:t>
            </a:r>
            <a:endParaRPr lang="en-IN" sz="6000" dirty="0">
              <a:solidFill>
                <a:schemeClr val="tx1">
                  <a:lumMod val="95000"/>
                  <a:lumOff val="5000"/>
                </a:schemeClr>
              </a:solidFill>
              <a:latin typeface="Fraunces 9pt" pitchFamily="2" charset="0"/>
              <a:cs typeface="Poppins" panose="00000500000000000000" pitchFamily="50" charset="0"/>
            </a:endParaRPr>
          </a:p>
        </p:txBody>
      </p:sp>
      <p:sp>
        <p:nvSpPr>
          <p:cNvPr id="31" name="TextBox 30">
            <a:extLst>
              <a:ext uri="{FF2B5EF4-FFF2-40B4-BE49-F238E27FC236}">
                <a16:creationId xmlns:a16="http://schemas.microsoft.com/office/drawing/2014/main" id="{F40E4115-63FC-C3BB-8490-6DED0658B9F7}"/>
              </a:ext>
            </a:extLst>
          </p:cNvPr>
          <p:cNvSpPr txBox="1"/>
          <p:nvPr/>
        </p:nvSpPr>
        <p:spPr>
          <a:xfrm>
            <a:off x="0" y="2105238"/>
            <a:ext cx="6805220" cy="4247317"/>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b="1" dirty="0"/>
              <a:t>Inclusion Criteria: </a:t>
            </a:r>
            <a:r>
              <a:rPr lang="en-US" dirty="0"/>
              <a:t>All current enrollees in programs at Zekelman School of Information and Technology are included, with no exclusions based on program, year, or other demographics.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Survey Content: </a:t>
            </a:r>
            <a:r>
              <a:rPr lang="en-US" dirty="0"/>
              <a:t>The survey focuses on program satisfaction, faculty interactions, facility usage, support services, and overall student experience.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Data Collection: </a:t>
            </a:r>
            <a:r>
              <a:rPr lang="en-US" dirty="0"/>
              <a:t>Approximately 1600 students will participate in the online survey administered via Microsoft Forms. Communication channels include Blackboard, WhatsApp groups, and in-person visits, with no use of external channels. The project, running from September 19, 2023 to April 15, 2024, encompasses milestones such as survey development, approval, data gathering, processing, and report assembly.</a:t>
            </a:r>
            <a:endParaRPr lang="en-IN" dirty="0"/>
          </a:p>
        </p:txBody>
      </p:sp>
      <p:pic>
        <p:nvPicPr>
          <p:cNvPr id="2" name="Graphic 1" descr="Target with solid fill">
            <a:extLst>
              <a:ext uri="{FF2B5EF4-FFF2-40B4-BE49-F238E27FC236}">
                <a16:creationId xmlns:a16="http://schemas.microsoft.com/office/drawing/2014/main" id="{1B0751AB-BEC4-E422-579A-CCA3190259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65698" y="464940"/>
            <a:ext cx="914400" cy="914400"/>
          </a:xfrm>
          <a:prstGeom prst="rect">
            <a:avLst/>
          </a:prstGeom>
        </p:spPr>
      </p:pic>
    </p:spTree>
    <p:extLst>
      <p:ext uri="{BB962C8B-B14F-4D97-AF65-F5344CB8AC3E}">
        <p14:creationId xmlns:p14="http://schemas.microsoft.com/office/powerpoint/2010/main" val="4196668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ck on a pole in front of a building&#10;&#10;Description automatically generated">
            <a:extLst>
              <a:ext uri="{FF2B5EF4-FFF2-40B4-BE49-F238E27FC236}">
                <a16:creationId xmlns:a16="http://schemas.microsoft.com/office/drawing/2014/main" id="{4609225A-51A8-EA17-FCEA-AF3499A84E10}"/>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30295" b="17354"/>
          <a:stretch/>
        </p:blipFill>
        <p:spPr>
          <a:xfrm>
            <a:off x="3238059" y="0"/>
            <a:ext cx="8953941" cy="6869285"/>
          </a:xfrm>
          <a:prstGeom prst="rect">
            <a:avLst/>
          </a:prstGeom>
        </p:spPr>
      </p:pic>
      <p:sp>
        <p:nvSpPr>
          <p:cNvPr id="9" name="Rectangle 8">
            <a:extLst>
              <a:ext uri="{FF2B5EF4-FFF2-40B4-BE49-F238E27FC236}">
                <a16:creationId xmlns:a16="http://schemas.microsoft.com/office/drawing/2014/main" id="{EA368944-6B7C-4A72-B3BA-D9114E027618}"/>
              </a:ext>
            </a:extLst>
          </p:cNvPr>
          <p:cNvSpPr/>
          <p:nvPr/>
        </p:nvSpPr>
        <p:spPr>
          <a:xfrm>
            <a:off x="-30738" y="0"/>
            <a:ext cx="7248268" cy="68692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endParaRPr>
          </a:p>
        </p:txBody>
      </p:sp>
      <p:pic>
        <p:nvPicPr>
          <p:cNvPr id="41" name="Graphic 40" descr="Chevron arrows with solid fill">
            <a:extLst>
              <a:ext uri="{FF2B5EF4-FFF2-40B4-BE49-F238E27FC236}">
                <a16:creationId xmlns:a16="http://schemas.microsoft.com/office/drawing/2014/main" id="{814CEA5B-FC4F-45B4-B828-9E470D3909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11169541" y="2663942"/>
            <a:ext cx="852715" cy="852715"/>
          </a:xfrm>
          <a:prstGeom prst="rect">
            <a:avLst/>
          </a:prstGeom>
        </p:spPr>
      </p:pic>
      <p:sp>
        <p:nvSpPr>
          <p:cNvPr id="29" name="Rectangle: Rounded Corners 28">
            <a:extLst>
              <a:ext uri="{FF2B5EF4-FFF2-40B4-BE49-F238E27FC236}">
                <a16:creationId xmlns:a16="http://schemas.microsoft.com/office/drawing/2014/main" id="{5500E1A6-0D09-3D0D-BC77-9EBE5DF04FC6}"/>
              </a:ext>
            </a:extLst>
          </p:cNvPr>
          <p:cNvSpPr/>
          <p:nvPr/>
        </p:nvSpPr>
        <p:spPr>
          <a:xfrm>
            <a:off x="7494037" y="1584459"/>
            <a:ext cx="6219527" cy="1028171"/>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600" dirty="0">
              <a:solidFill>
                <a:schemeClr val="tx1"/>
              </a:solidFill>
              <a:latin typeface="Fraunces 9pt" pitchFamily="2" charset="0"/>
            </a:endParaRPr>
          </a:p>
        </p:txBody>
      </p:sp>
      <p:sp>
        <p:nvSpPr>
          <p:cNvPr id="16" name="Rectangle: Rounded Corners 15">
            <a:extLst>
              <a:ext uri="{FF2B5EF4-FFF2-40B4-BE49-F238E27FC236}">
                <a16:creationId xmlns:a16="http://schemas.microsoft.com/office/drawing/2014/main" id="{ACBE67A5-1FBF-446A-96B8-1BFDF82CC2C1}"/>
              </a:ext>
            </a:extLst>
          </p:cNvPr>
          <p:cNvSpPr/>
          <p:nvPr/>
        </p:nvSpPr>
        <p:spPr>
          <a:xfrm>
            <a:off x="7248268" y="1263247"/>
            <a:ext cx="6219527" cy="1028171"/>
          </a:xfrm>
          <a:prstGeom prst="roundRect">
            <a:avLst/>
          </a:prstGeom>
          <a:solidFill>
            <a:srgbClr val="DDDD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Bahnschrift" panose="020B0502040204020203" pitchFamily="34" charset="0"/>
              </a:rPr>
              <a:t>	</a:t>
            </a:r>
            <a:r>
              <a:rPr lang="en-US" sz="2400" dirty="0">
                <a:solidFill>
                  <a:schemeClr val="tx1"/>
                </a:solidFill>
                <a:latin typeface="Bahnschrift" panose="020B0502040204020203" pitchFamily="34" charset="0"/>
              </a:rPr>
              <a:t>INITIATING</a:t>
            </a:r>
            <a:endParaRPr lang="en-IN" sz="2400" dirty="0">
              <a:solidFill>
                <a:schemeClr val="tx1"/>
              </a:solidFill>
              <a:latin typeface="Bahnschrift" panose="020B0502040204020203" pitchFamily="34" charset="0"/>
            </a:endParaRPr>
          </a:p>
        </p:txBody>
      </p:sp>
      <p:pic>
        <p:nvPicPr>
          <p:cNvPr id="4" name="Graphic 3" descr="Cycle with people outline">
            <a:extLst>
              <a:ext uri="{FF2B5EF4-FFF2-40B4-BE49-F238E27FC236}">
                <a16:creationId xmlns:a16="http://schemas.microsoft.com/office/drawing/2014/main" id="{A06C3A5C-C3C1-2BA7-7D65-8191E36310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848287">
            <a:off x="-1654701" y="-222223"/>
            <a:ext cx="7477757" cy="7477757"/>
          </a:xfrm>
          <a:prstGeom prst="rect">
            <a:avLst/>
          </a:prstGeom>
        </p:spPr>
      </p:pic>
      <p:sp>
        <p:nvSpPr>
          <p:cNvPr id="8" name="Rectangle: Rounded Corners 7">
            <a:extLst>
              <a:ext uri="{FF2B5EF4-FFF2-40B4-BE49-F238E27FC236}">
                <a16:creationId xmlns:a16="http://schemas.microsoft.com/office/drawing/2014/main" id="{CEFB539F-30E6-493D-9240-9E3E942F3378}"/>
              </a:ext>
            </a:extLst>
          </p:cNvPr>
          <p:cNvSpPr/>
          <p:nvPr/>
        </p:nvSpPr>
        <p:spPr>
          <a:xfrm>
            <a:off x="-276508" y="171804"/>
            <a:ext cx="6622305" cy="122549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A5D3707B-4F6A-4C4C-B265-35F3D48FBB32}"/>
              </a:ext>
            </a:extLst>
          </p:cNvPr>
          <p:cNvSpPr txBox="1"/>
          <p:nvPr/>
        </p:nvSpPr>
        <p:spPr>
          <a:xfrm>
            <a:off x="-29629" y="287063"/>
            <a:ext cx="4766049" cy="1015663"/>
          </a:xfrm>
          <a:prstGeom prst="rect">
            <a:avLst/>
          </a:prstGeom>
          <a:noFill/>
        </p:spPr>
        <p:txBody>
          <a:bodyPr wrap="none" rtlCol="0">
            <a:spAutoFit/>
          </a:bodyPr>
          <a:lstStyle/>
          <a:p>
            <a:pPr algn="ctr"/>
            <a:r>
              <a:rPr lang="en-US" sz="6000" dirty="0">
                <a:solidFill>
                  <a:schemeClr val="tx1">
                    <a:lumMod val="95000"/>
                    <a:lumOff val="5000"/>
                  </a:schemeClr>
                </a:solidFill>
                <a:latin typeface="Bahnschrift" panose="020B0502040204020203" pitchFamily="34" charset="0"/>
                <a:cs typeface="Poppins" panose="00000500000000000000" pitchFamily="50" charset="0"/>
              </a:rPr>
              <a:t>Stakeholders</a:t>
            </a:r>
            <a:endParaRPr lang="en-IN" sz="6000" dirty="0">
              <a:solidFill>
                <a:schemeClr val="tx1">
                  <a:lumMod val="95000"/>
                  <a:lumOff val="5000"/>
                </a:schemeClr>
              </a:solidFill>
              <a:latin typeface="Fraunces 9pt" pitchFamily="2" charset="0"/>
              <a:cs typeface="Poppins" panose="00000500000000000000" pitchFamily="50" charset="0"/>
            </a:endParaRPr>
          </a:p>
        </p:txBody>
      </p:sp>
      <p:pic>
        <p:nvPicPr>
          <p:cNvPr id="5" name="Graphic 4" descr="Cycle with people outline">
            <a:extLst>
              <a:ext uri="{FF2B5EF4-FFF2-40B4-BE49-F238E27FC236}">
                <a16:creationId xmlns:a16="http://schemas.microsoft.com/office/drawing/2014/main" id="{C2540133-4D8E-B0C0-617F-1383CB0F05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37194" y="327351"/>
            <a:ext cx="914400" cy="914400"/>
          </a:xfrm>
          <a:prstGeom prst="rect">
            <a:avLst/>
          </a:prstGeom>
        </p:spPr>
      </p:pic>
      <p:sp>
        <p:nvSpPr>
          <p:cNvPr id="69" name="Rectangle: Rounded Corners 68">
            <a:extLst>
              <a:ext uri="{FF2B5EF4-FFF2-40B4-BE49-F238E27FC236}">
                <a16:creationId xmlns:a16="http://schemas.microsoft.com/office/drawing/2014/main" id="{9358B9C0-D89B-D221-0420-6CC52EA0746E}"/>
              </a:ext>
            </a:extLst>
          </p:cNvPr>
          <p:cNvSpPr/>
          <p:nvPr/>
        </p:nvSpPr>
        <p:spPr>
          <a:xfrm>
            <a:off x="1021638" y="1612560"/>
            <a:ext cx="2382997" cy="544146"/>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Ruth Susannah</a:t>
            </a:r>
            <a:endParaRPr lang="en-IN" sz="1600" dirty="0">
              <a:solidFill>
                <a:schemeClr val="tx1"/>
              </a:solidFill>
            </a:endParaRPr>
          </a:p>
        </p:txBody>
      </p:sp>
      <p:sp>
        <p:nvSpPr>
          <p:cNvPr id="70" name="Rectangle: Rounded Corners 69">
            <a:extLst>
              <a:ext uri="{FF2B5EF4-FFF2-40B4-BE49-F238E27FC236}">
                <a16:creationId xmlns:a16="http://schemas.microsoft.com/office/drawing/2014/main" id="{BCB6D6CC-35EB-9D79-19FC-7867629C8325}"/>
              </a:ext>
            </a:extLst>
          </p:cNvPr>
          <p:cNvSpPr/>
          <p:nvPr/>
        </p:nvSpPr>
        <p:spPr>
          <a:xfrm>
            <a:off x="1021640" y="2351496"/>
            <a:ext cx="2382996" cy="544146"/>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Melissa McNamara</a:t>
            </a:r>
            <a:endParaRPr lang="en-IN" sz="1600" dirty="0">
              <a:solidFill>
                <a:schemeClr val="tx1"/>
              </a:solidFill>
            </a:endParaRPr>
          </a:p>
        </p:txBody>
      </p:sp>
      <p:sp>
        <p:nvSpPr>
          <p:cNvPr id="71" name="Rectangle: Rounded Corners 70">
            <a:extLst>
              <a:ext uri="{FF2B5EF4-FFF2-40B4-BE49-F238E27FC236}">
                <a16:creationId xmlns:a16="http://schemas.microsoft.com/office/drawing/2014/main" id="{ABC8A701-C93B-78A6-3ECF-F67CA0AC9BEE}"/>
              </a:ext>
            </a:extLst>
          </p:cNvPr>
          <p:cNvSpPr/>
          <p:nvPr/>
        </p:nvSpPr>
        <p:spPr>
          <a:xfrm>
            <a:off x="1022459" y="3083906"/>
            <a:ext cx="2382176" cy="544146"/>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Prof. Manjari Maheshwari</a:t>
            </a:r>
            <a:endParaRPr lang="en-IN" sz="1600" dirty="0">
              <a:solidFill>
                <a:schemeClr val="tx1"/>
              </a:solidFill>
            </a:endParaRPr>
          </a:p>
        </p:txBody>
      </p:sp>
      <p:sp>
        <p:nvSpPr>
          <p:cNvPr id="72" name="Rectangle: Rounded Corners 71">
            <a:extLst>
              <a:ext uri="{FF2B5EF4-FFF2-40B4-BE49-F238E27FC236}">
                <a16:creationId xmlns:a16="http://schemas.microsoft.com/office/drawing/2014/main" id="{DE67F2E5-4ACE-5666-97DC-4C77AEB72FD4}"/>
              </a:ext>
            </a:extLst>
          </p:cNvPr>
          <p:cNvSpPr/>
          <p:nvPr/>
        </p:nvSpPr>
        <p:spPr>
          <a:xfrm>
            <a:off x="1022459" y="3822842"/>
            <a:ext cx="2382176" cy="544146"/>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Prof. Pratik Bedi</a:t>
            </a:r>
            <a:endParaRPr lang="en-IN" sz="1600" dirty="0">
              <a:solidFill>
                <a:schemeClr val="tx1"/>
              </a:solidFill>
            </a:endParaRPr>
          </a:p>
        </p:txBody>
      </p:sp>
      <p:sp>
        <p:nvSpPr>
          <p:cNvPr id="73" name="Rectangle: Rounded Corners 72">
            <a:extLst>
              <a:ext uri="{FF2B5EF4-FFF2-40B4-BE49-F238E27FC236}">
                <a16:creationId xmlns:a16="http://schemas.microsoft.com/office/drawing/2014/main" id="{0EC6EA9B-DBCA-26F3-DF17-B20069F1B648}"/>
              </a:ext>
            </a:extLst>
          </p:cNvPr>
          <p:cNvSpPr/>
          <p:nvPr/>
        </p:nvSpPr>
        <p:spPr>
          <a:xfrm>
            <a:off x="1047624" y="4608187"/>
            <a:ext cx="2382176" cy="544146"/>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prstClr val="black"/>
                </a:solidFill>
              </a:rPr>
              <a:t>Prog. Coordinators</a:t>
            </a:r>
            <a:endParaRPr lang="en-IN" sz="1600" dirty="0">
              <a:solidFill>
                <a:prstClr val="black"/>
              </a:solidFill>
            </a:endParaRPr>
          </a:p>
        </p:txBody>
      </p:sp>
      <p:sp>
        <p:nvSpPr>
          <p:cNvPr id="74" name="Rectangle: Rounded Corners 73">
            <a:extLst>
              <a:ext uri="{FF2B5EF4-FFF2-40B4-BE49-F238E27FC236}">
                <a16:creationId xmlns:a16="http://schemas.microsoft.com/office/drawing/2014/main" id="{BFEFB7FF-AD6C-7D43-8763-B9C72AE2FD90}"/>
              </a:ext>
            </a:extLst>
          </p:cNvPr>
          <p:cNvSpPr/>
          <p:nvPr/>
        </p:nvSpPr>
        <p:spPr>
          <a:xfrm>
            <a:off x="1047624" y="5343735"/>
            <a:ext cx="2357012" cy="544146"/>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Survey Participants</a:t>
            </a:r>
            <a:endParaRPr lang="en-IN" sz="1600" dirty="0">
              <a:solidFill>
                <a:schemeClr val="tx1"/>
              </a:solidFill>
            </a:endParaRPr>
          </a:p>
        </p:txBody>
      </p:sp>
      <p:sp>
        <p:nvSpPr>
          <p:cNvPr id="75" name="Rectangle: Rounded Corners 74">
            <a:extLst>
              <a:ext uri="{FF2B5EF4-FFF2-40B4-BE49-F238E27FC236}">
                <a16:creationId xmlns:a16="http://schemas.microsoft.com/office/drawing/2014/main" id="{434829CD-E360-EE80-AB03-43B3C62B9D6E}"/>
              </a:ext>
            </a:extLst>
          </p:cNvPr>
          <p:cNvSpPr/>
          <p:nvPr/>
        </p:nvSpPr>
        <p:spPr>
          <a:xfrm>
            <a:off x="1022460" y="6073008"/>
            <a:ext cx="2382176" cy="544146"/>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Group 1</a:t>
            </a:r>
            <a:endParaRPr lang="en-IN" sz="1600" dirty="0">
              <a:solidFill>
                <a:schemeClr val="tx1"/>
              </a:solidFill>
            </a:endParaRPr>
          </a:p>
        </p:txBody>
      </p:sp>
      <p:cxnSp>
        <p:nvCxnSpPr>
          <p:cNvPr id="77" name="Straight Connector 76">
            <a:extLst>
              <a:ext uri="{FF2B5EF4-FFF2-40B4-BE49-F238E27FC236}">
                <a16:creationId xmlns:a16="http://schemas.microsoft.com/office/drawing/2014/main" id="{2074E2D0-24E7-07EB-B853-A9B471D3E2F6}"/>
              </a:ext>
            </a:extLst>
          </p:cNvPr>
          <p:cNvCxnSpPr>
            <a:cxnSpLocks/>
          </p:cNvCxnSpPr>
          <p:nvPr/>
        </p:nvCxnSpPr>
        <p:spPr>
          <a:xfrm>
            <a:off x="452582" y="1397298"/>
            <a:ext cx="0" cy="49477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3EE4707-6667-53A8-84BA-8EBFF6DE0B3E}"/>
              </a:ext>
            </a:extLst>
          </p:cNvPr>
          <p:cNvCxnSpPr>
            <a:cxnSpLocks/>
            <a:stCxn id="69" idx="1"/>
          </p:cNvCxnSpPr>
          <p:nvPr/>
        </p:nvCxnSpPr>
        <p:spPr>
          <a:xfrm flipH="1">
            <a:off x="452582" y="1884633"/>
            <a:ext cx="5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87A5D0D-C5C1-BE04-1A28-496516DD150B}"/>
              </a:ext>
            </a:extLst>
          </p:cNvPr>
          <p:cNvCxnSpPr>
            <a:cxnSpLocks/>
            <a:stCxn id="70" idx="1"/>
          </p:cNvCxnSpPr>
          <p:nvPr/>
        </p:nvCxnSpPr>
        <p:spPr>
          <a:xfrm flipH="1">
            <a:off x="452582" y="2623569"/>
            <a:ext cx="56905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7C10ACE-6A4F-2C8A-4FF2-5D67588DBF2F}"/>
              </a:ext>
            </a:extLst>
          </p:cNvPr>
          <p:cNvCxnSpPr>
            <a:cxnSpLocks/>
            <a:stCxn id="71" idx="1"/>
          </p:cNvCxnSpPr>
          <p:nvPr/>
        </p:nvCxnSpPr>
        <p:spPr>
          <a:xfrm flipH="1" flipV="1">
            <a:off x="452582" y="3355975"/>
            <a:ext cx="569877" cy="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5C39A02-9580-A67D-AB17-4F49118ADC7C}"/>
              </a:ext>
            </a:extLst>
          </p:cNvPr>
          <p:cNvCxnSpPr>
            <a:cxnSpLocks/>
            <a:stCxn id="72" idx="1"/>
          </p:cNvCxnSpPr>
          <p:nvPr/>
        </p:nvCxnSpPr>
        <p:spPr>
          <a:xfrm flipH="1">
            <a:off x="452582" y="4094915"/>
            <a:ext cx="569877" cy="40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38CAD5F-9236-728B-EC00-794F230A1036}"/>
              </a:ext>
            </a:extLst>
          </p:cNvPr>
          <p:cNvCxnSpPr>
            <a:cxnSpLocks/>
            <a:stCxn id="73" idx="1"/>
          </p:cNvCxnSpPr>
          <p:nvPr/>
        </p:nvCxnSpPr>
        <p:spPr>
          <a:xfrm flipH="1">
            <a:off x="452582" y="4880260"/>
            <a:ext cx="595042" cy="28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8D3893-C9C0-7C62-40B4-F525834E718C}"/>
              </a:ext>
            </a:extLst>
          </p:cNvPr>
          <p:cNvCxnSpPr>
            <a:cxnSpLocks/>
            <a:stCxn id="74" idx="1"/>
          </p:cNvCxnSpPr>
          <p:nvPr/>
        </p:nvCxnSpPr>
        <p:spPr>
          <a:xfrm flipH="1">
            <a:off x="452582" y="5615808"/>
            <a:ext cx="595042" cy="39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3C6E80F-0020-3C69-D906-E844178ADD9A}"/>
              </a:ext>
            </a:extLst>
          </p:cNvPr>
          <p:cNvCxnSpPr>
            <a:cxnSpLocks/>
            <a:stCxn id="75" idx="1"/>
          </p:cNvCxnSpPr>
          <p:nvPr/>
        </p:nvCxnSpPr>
        <p:spPr>
          <a:xfrm flipH="1" flipV="1">
            <a:off x="452582" y="6337300"/>
            <a:ext cx="569878" cy="77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EAD3CE94-A22C-6E2A-79E6-639FCA85B816}"/>
              </a:ext>
            </a:extLst>
          </p:cNvPr>
          <p:cNvSpPr/>
          <p:nvPr/>
        </p:nvSpPr>
        <p:spPr>
          <a:xfrm>
            <a:off x="3962803" y="1585447"/>
            <a:ext cx="2382997" cy="544146"/>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Chairperson</a:t>
            </a:r>
            <a:endParaRPr lang="en-IN" sz="1600" dirty="0">
              <a:solidFill>
                <a:schemeClr val="tx1"/>
              </a:solidFill>
            </a:endParaRPr>
          </a:p>
        </p:txBody>
      </p:sp>
      <p:sp>
        <p:nvSpPr>
          <p:cNvPr id="107" name="Rectangle: Rounded Corners 106">
            <a:extLst>
              <a:ext uri="{FF2B5EF4-FFF2-40B4-BE49-F238E27FC236}">
                <a16:creationId xmlns:a16="http://schemas.microsoft.com/office/drawing/2014/main" id="{62A7C13D-93E3-FAD9-E401-9667A178C128}"/>
              </a:ext>
            </a:extLst>
          </p:cNvPr>
          <p:cNvSpPr/>
          <p:nvPr/>
        </p:nvSpPr>
        <p:spPr>
          <a:xfrm>
            <a:off x="3962805" y="2324383"/>
            <a:ext cx="2382996" cy="544146"/>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Administrative Assistant</a:t>
            </a:r>
            <a:endParaRPr lang="en-IN" sz="1600" dirty="0">
              <a:solidFill>
                <a:schemeClr val="tx1"/>
              </a:solidFill>
            </a:endParaRPr>
          </a:p>
        </p:txBody>
      </p:sp>
      <p:sp>
        <p:nvSpPr>
          <p:cNvPr id="108" name="Rectangle: Rounded Corners 107">
            <a:extLst>
              <a:ext uri="{FF2B5EF4-FFF2-40B4-BE49-F238E27FC236}">
                <a16:creationId xmlns:a16="http://schemas.microsoft.com/office/drawing/2014/main" id="{A7B1CCF0-4B02-8DBC-70A1-F7D2A83843A8}"/>
              </a:ext>
            </a:extLst>
          </p:cNvPr>
          <p:cNvSpPr/>
          <p:nvPr/>
        </p:nvSpPr>
        <p:spPr>
          <a:xfrm>
            <a:off x="3963624" y="3056793"/>
            <a:ext cx="2382176" cy="544146"/>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Project Advisor</a:t>
            </a:r>
            <a:endParaRPr lang="en-IN" sz="1600" dirty="0">
              <a:solidFill>
                <a:schemeClr val="tx1"/>
              </a:solidFill>
            </a:endParaRPr>
          </a:p>
        </p:txBody>
      </p:sp>
      <p:sp>
        <p:nvSpPr>
          <p:cNvPr id="109" name="Rectangle: Rounded Corners 108">
            <a:extLst>
              <a:ext uri="{FF2B5EF4-FFF2-40B4-BE49-F238E27FC236}">
                <a16:creationId xmlns:a16="http://schemas.microsoft.com/office/drawing/2014/main" id="{4714CBBF-53A1-4F93-1B2B-42DAE5348F09}"/>
              </a:ext>
            </a:extLst>
          </p:cNvPr>
          <p:cNvSpPr/>
          <p:nvPr/>
        </p:nvSpPr>
        <p:spPr>
          <a:xfrm>
            <a:off x="3963624" y="3795729"/>
            <a:ext cx="2382176" cy="544146"/>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Project Advisor</a:t>
            </a:r>
            <a:endParaRPr lang="en-IN" sz="1600" dirty="0">
              <a:solidFill>
                <a:schemeClr val="tx1"/>
              </a:solidFill>
            </a:endParaRPr>
          </a:p>
        </p:txBody>
      </p:sp>
      <p:sp>
        <p:nvSpPr>
          <p:cNvPr id="110" name="Rectangle: Rounded Corners 109">
            <a:extLst>
              <a:ext uri="{FF2B5EF4-FFF2-40B4-BE49-F238E27FC236}">
                <a16:creationId xmlns:a16="http://schemas.microsoft.com/office/drawing/2014/main" id="{CD0D8B1F-76A1-E6C0-5859-023C8D96C58F}"/>
              </a:ext>
            </a:extLst>
          </p:cNvPr>
          <p:cNvSpPr/>
          <p:nvPr/>
        </p:nvSpPr>
        <p:spPr>
          <a:xfrm>
            <a:off x="3988789" y="4581074"/>
            <a:ext cx="2382176" cy="544146"/>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prstClr val="black"/>
                </a:solidFill>
              </a:rPr>
              <a:t>Prog. Coordinators</a:t>
            </a:r>
            <a:endParaRPr lang="en-IN" sz="1600" dirty="0">
              <a:solidFill>
                <a:prstClr val="black"/>
              </a:solidFill>
            </a:endParaRPr>
          </a:p>
        </p:txBody>
      </p:sp>
      <p:sp>
        <p:nvSpPr>
          <p:cNvPr id="111" name="Rectangle: Rounded Corners 110">
            <a:extLst>
              <a:ext uri="{FF2B5EF4-FFF2-40B4-BE49-F238E27FC236}">
                <a16:creationId xmlns:a16="http://schemas.microsoft.com/office/drawing/2014/main" id="{C28D937F-6264-4EE2-C380-DDDDB8B80AA7}"/>
              </a:ext>
            </a:extLst>
          </p:cNvPr>
          <p:cNvSpPr/>
          <p:nvPr/>
        </p:nvSpPr>
        <p:spPr>
          <a:xfrm>
            <a:off x="3988789" y="5316622"/>
            <a:ext cx="2357012" cy="544146"/>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Students</a:t>
            </a:r>
            <a:r>
              <a:rPr lang="en-IN" sz="1600" dirty="0">
                <a:solidFill>
                  <a:schemeClr val="tx1"/>
                </a:solidFill>
              </a:rPr>
              <a:t> under</a:t>
            </a:r>
          </a:p>
          <a:p>
            <a:pPr algn="ctr"/>
            <a:r>
              <a:rPr lang="en-IN" sz="1600" dirty="0">
                <a:solidFill>
                  <a:schemeClr val="tx1"/>
                </a:solidFill>
              </a:rPr>
              <a:t>Zekelman School of IT</a:t>
            </a:r>
            <a:endParaRPr lang="en-US" sz="1600" dirty="0">
              <a:solidFill>
                <a:schemeClr val="tx1"/>
              </a:solidFill>
            </a:endParaRPr>
          </a:p>
        </p:txBody>
      </p:sp>
      <p:sp>
        <p:nvSpPr>
          <p:cNvPr id="112" name="Rectangle: Rounded Corners 111">
            <a:extLst>
              <a:ext uri="{FF2B5EF4-FFF2-40B4-BE49-F238E27FC236}">
                <a16:creationId xmlns:a16="http://schemas.microsoft.com/office/drawing/2014/main" id="{515B2B25-96E2-0E09-2E81-9434B27CC704}"/>
              </a:ext>
            </a:extLst>
          </p:cNvPr>
          <p:cNvSpPr/>
          <p:nvPr/>
        </p:nvSpPr>
        <p:spPr>
          <a:xfrm>
            <a:off x="3963625" y="6045895"/>
            <a:ext cx="2382176" cy="544146"/>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Group 1</a:t>
            </a:r>
            <a:endParaRPr lang="en-IN" sz="1600" dirty="0">
              <a:solidFill>
                <a:schemeClr val="tx1"/>
              </a:solidFill>
            </a:endParaRPr>
          </a:p>
        </p:txBody>
      </p:sp>
      <p:cxnSp>
        <p:nvCxnSpPr>
          <p:cNvPr id="113" name="Straight Connector 112">
            <a:extLst>
              <a:ext uri="{FF2B5EF4-FFF2-40B4-BE49-F238E27FC236}">
                <a16:creationId xmlns:a16="http://schemas.microsoft.com/office/drawing/2014/main" id="{B6184CC4-F167-F615-C1D9-2DE5B348C395}"/>
              </a:ext>
            </a:extLst>
          </p:cNvPr>
          <p:cNvCxnSpPr>
            <a:cxnSpLocks/>
            <a:stCxn id="106" idx="1"/>
          </p:cNvCxnSpPr>
          <p:nvPr/>
        </p:nvCxnSpPr>
        <p:spPr>
          <a:xfrm flipH="1">
            <a:off x="3393747" y="1857520"/>
            <a:ext cx="5690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CEEE6EA-CB40-D211-B07D-913E7C8FC28F}"/>
              </a:ext>
            </a:extLst>
          </p:cNvPr>
          <p:cNvCxnSpPr>
            <a:cxnSpLocks/>
            <a:stCxn id="107" idx="1"/>
          </p:cNvCxnSpPr>
          <p:nvPr/>
        </p:nvCxnSpPr>
        <p:spPr>
          <a:xfrm flipH="1">
            <a:off x="3393747" y="2596456"/>
            <a:ext cx="56905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5A6D1F5-578C-3B9A-6C05-53235B794E6A}"/>
              </a:ext>
            </a:extLst>
          </p:cNvPr>
          <p:cNvCxnSpPr>
            <a:cxnSpLocks/>
            <a:stCxn id="108" idx="1"/>
          </p:cNvCxnSpPr>
          <p:nvPr/>
        </p:nvCxnSpPr>
        <p:spPr>
          <a:xfrm flipH="1" flipV="1">
            <a:off x="3393747" y="3328862"/>
            <a:ext cx="569877" cy="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0B14C7B-3F3A-78CF-77F3-F1277C21AF61}"/>
              </a:ext>
            </a:extLst>
          </p:cNvPr>
          <p:cNvCxnSpPr>
            <a:cxnSpLocks/>
            <a:stCxn id="109" idx="1"/>
          </p:cNvCxnSpPr>
          <p:nvPr/>
        </p:nvCxnSpPr>
        <p:spPr>
          <a:xfrm flipH="1">
            <a:off x="3393747" y="4067802"/>
            <a:ext cx="569877" cy="40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E41FACA-CDCE-9DEC-C4B1-935FD4F4A4FB}"/>
              </a:ext>
            </a:extLst>
          </p:cNvPr>
          <p:cNvCxnSpPr>
            <a:cxnSpLocks/>
            <a:stCxn id="110" idx="1"/>
          </p:cNvCxnSpPr>
          <p:nvPr/>
        </p:nvCxnSpPr>
        <p:spPr>
          <a:xfrm flipH="1">
            <a:off x="3393747" y="4853147"/>
            <a:ext cx="595042" cy="28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D5BD08E-1AFA-B084-758F-C63BE180A343}"/>
              </a:ext>
            </a:extLst>
          </p:cNvPr>
          <p:cNvCxnSpPr>
            <a:cxnSpLocks/>
            <a:stCxn id="111" idx="1"/>
          </p:cNvCxnSpPr>
          <p:nvPr/>
        </p:nvCxnSpPr>
        <p:spPr>
          <a:xfrm flipH="1">
            <a:off x="3393747" y="5588695"/>
            <a:ext cx="595042" cy="39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A156FAB-5B6F-24C6-36EF-709571C44BFA}"/>
              </a:ext>
            </a:extLst>
          </p:cNvPr>
          <p:cNvCxnSpPr>
            <a:cxnSpLocks/>
            <a:stCxn id="112" idx="1"/>
          </p:cNvCxnSpPr>
          <p:nvPr/>
        </p:nvCxnSpPr>
        <p:spPr>
          <a:xfrm flipH="1" flipV="1">
            <a:off x="3393747" y="6310187"/>
            <a:ext cx="569878" cy="77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6EAE392A-9372-1082-6C35-1511E07FFF5D}"/>
              </a:ext>
            </a:extLst>
          </p:cNvPr>
          <p:cNvSpPr txBox="1"/>
          <p:nvPr/>
        </p:nvSpPr>
        <p:spPr>
          <a:xfrm>
            <a:off x="7872916" y="3600939"/>
            <a:ext cx="3917482" cy="2308324"/>
          </a:xfrm>
          <a:prstGeom prst="rect">
            <a:avLst/>
          </a:prstGeom>
          <a:solidFill>
            <a:schemeClr val="bg1"/>
          </a:solidFill>
          <a:ln w="28575" cap="flat" cmpd="sng" algn="ctr">
            <a:solidFill>
              <a:srgbClr val="64E4B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b="0" i="0" dirty="0">
                <a:solidFill>
                  <a:srgbClr val="101423"/>
                </a:solidFill>
                <a:effectLst/>
              </a:rPr>
              <a:t>A stakeholder is either an individual, group or organization that’s impacted by the outcome of a project or a business venture. Stakeholders have an interest in the success of the project and can be within or outside the organization that’s sponsoring the project.</a:t>
            </a:r>
            <a:endParaRPr lang="en-IN" dirty="0"/>
          </a:p>
        </p:txBody>
      </p:sp>
    </p:spTree>
    <p:extLst>
      <p:ext uri="{BB962C8B-B14F-4D97-AF65-F5344CB8AC3E}">
        <p14:creationId xmlns:p14="http://schemas.microsoft.com/office/powerpoint/2010/main" val="851670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Graphical user interface&#10;&#10;Description automatically generated with low confidence">
            <a:extLst>
              <a:ext uri="{FF2B5EF4-FFF2-40B4-BE49-F238E27FC236}">
                <a16:creationId xmlns:a16="http://schemas.microsoft.com/office/drawing/2014/main" id="{D9D8928F-1D71-4BD1-A323-E4897E3B725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599" t="6110" r="11341" b="25050"/>
          <a:stretch/>
        </p:blipFill>
        <p:spPr>
          <a:xfrm>
            <a:off x="0" y="0"/>
            <a:ext cx="12192000" cy="6858000"/>
          </a:xfrm>
        </p:spPr>
      </p:pic>
      <p:sp>
        <p:nvSpPr>
          <p:cNvPr id="17" name="Rectangle 16">
            <a:extLst>
              <a:ext uri="{FF2B5EF4-FFF2-40B4-BE49-F238E27FC236}">
                <a16:creationId xmlns:a16="http://schemas.microsoft.com/office/drawing/2014/main" id="{25934D9F-7B76-4594-83A0-16239AE7920A}"/>
              </a:ext>
            </a:extLst>
          </p:cNvPr>
          <p:cNvSpPr/>
          <p:nvPr/>
        </p:nvSpPr>
        <p:spPr>
          <a:xfrm>
            <a:off x="-18256"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Graphic 1" descr="Chevron arrows with solid fill">
            <a:extLst>
              <a:ext uri="{FF2B5EF4-FFF2-40B4-BE49-F238E27FC236}">
                <a16:creationId xmlns:a16="http://schemas.microsoft.com/office/drawing/2014/main" id="{588F535C-23F5-40E6-8938-095961EAA1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9737422" y="4458452"/>
            <a:ext cx="1473200" cy="1473200"/>
          </a:xfrm>
          <a:prstGeom prst="rect">
            <a:avLst/>
          </a:prstGeom>
        </p:spPr>
      </p:pic>
      <p:sp>
        <p:nvSpPr>
          <p:cNvPr id="3" name="Rectangle: Rounded Corners 2">
            <a:extLst>
              <a:ext uri="{FF2B5EF4-FFF2-40B4-BE49-F238E27FC236}">
                <a16:creationId xmlns:a16="http://schemas.microsoft.com/office/drawing/2014/main" id="{D7E41C6C-DB84-852F-25BA-AA3B31FF4D92}"/>
              </a:ext>
            </a:extLst>
          </p:cNvPr>
          <p:cNvSpPr/>
          <p:nvPr/>
        </p:nvSpPr>
        <p:spPr>
          <a:xfrm>
            <a:off x="18256" y="2253059"/>
            <a:ext cx="12173744" cy="1631213"/>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C1E977A9-0A0A-4AB1-881C-E282C2EB29A9}"/>
              </a:ext>
            </a:extLst>
          </p:cNvPr>
          <p:cNvSpPr txBox="1"/>
          <p:nvPr/>
        </p:nvSpPr>
        <p:spPr>
          <a:xfrm>
            <a:off x="2884224" y="2253056"/>
            <a:ext cx="6423554" cy="1631216"/>
          </a:xfrm>
          <a:prstGeom prst="rect">
            <a:avLst/>
          </a:prstGeom>
          <a:noFill/>
        </p:spPr>
        <p:txBody>
          <a:bodyPr wrap="none" rtlCol="0">
            <a:spAutoFit/>
          </a:bodyPr>
          <a:lstStyle/>
          <a:p>
            <a:pPr algn="ctr"/>
            <a:r>
              <a:rPr lang="en-IN" sz="10000" dirty="0">
                <a:latin typeface="Bahnschrift" panose="020B0502040204020203" pitchFamily="34" charset="0"/>
                <a:cs typeface="Poppins" panose="00000500000000000000" pitchFamily="50" charset="0"/>
              </a:rPr>
              <a:t>PLANNING</a:t>
            </a:r>
          </a:p>
        </p:txBody>
      </p:sp>
    </p:spTree>
    <p:extLst>
      <p:ext uri="{BB962C8B-B14F-4D97-AF65-F5344CB8AC3E}">
        <p14:creationId xmlns:p14="http://schemas.microsoft.com/office/powerpoint/2010/main" val="110711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138">
            <a:extLst>
              <a:ext uri="{FF2B5EF4-FFF2-40B4-BE49-F238E27FC236}">
                <a16:creationId xmlns:a16="http://schemas.microsoft.com/office/drawing/2014/main" id="{4039F263-FCCC-0660-F70A-9D68762FBE9A}"/>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16729" r="129"/>
          <a:stretch/>
        </p:blipFill>
        <p:spPr>
          <a:xfrm>
            <a:off x="-1" y="-11284"/>
            <a:ext cx="5105881" cy="6858000"/>
          </a:xfrm>
          <a:prstGeom prst="rect">
            <a:avLst/>
          </a:prstGeom>
        </p:spPr>
      </p:pic>
      <p:pic>
        <p:nvPicPr>
          <p:cNvPr id="48" name="Graphic 47" descr="Wallet outline">
            <a:extLst>
              <a:ext uri="{FF2B5EF4-FFF2-40B4-BE49-F238E27FC236}">
                <a16:creationId xmlns:a16="http://schemas.microsoft.com/office/drawing/2014/main" id="{E25B4BBA-AE77-3C18-9FA9-19AC234EFC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79427">
            <a:off x="6494344" y="1010720"/>
            <a:ext cx="6496715" cy="6496715"/>
          </a:xfrm>
          <a:prstGeom prst="rect">
            <a:avLst/>
          </a:prstGeom>
        </p:spPr>
      </p:pic>
      <p:sp>
        <p:nvSpPr>
          <p:cNvPr id="6" name="Rectangle: Rounded Corners 5">
            <a:extLst>
              <a:ext uri="{FF2B5EF4-FFF2-40B4-BE49-F238E27FC236}">
                <a16:creationId xmlns:a16="http://schemas.microsoft.com/office/drawing/2014/main" id="{7DD86396-0DC5-4455-A437-528E7E854CD5}"/>
              </a:ext>
            </a:extLst>
          </p:cNvPr>
          <p:cNvSpPr/>
          <p:nvPr/>
        </p:nvSpPr>
        <p:spPr>
          <a:xfrm>
            <a:off x="-221381" y="979401"/>
            <a:ext cx="4723004" cy="1225494"/>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3E1795B-0090-4822-B695-AD8EE0C44924}"/>
              </a:ext>
            </a:extLst>
          </p:cNvPr>
          <p:cNvSpPr txBox="1"/>
          <p:nvPr/>
        </p:nvSpPr>
        <p:spPr>
          <a:xfrm>
            <a:off x="325253" y="1084316"/>
            <a:ext cx="2603598" cy="1015663"/>
          </a:xfrm>
          <a:prstGeom prst="rect">
            <a:avLst/>
          </a:prstGeom>
          <a:noFill/>
        </p:spPr>
        <p:txBody>
          <a:bodyPr wrap="none" rtlCol="0">
            <a:spAutoFit/>
          </a:bodyPr>
          <a:lstStyle/>
          <a:p>
            <a:r>
              <a:rPr lang="en-US" sz="6000" dirty="0">
                <a:solidFill>
                  <a:schemeClr val="tx1">
                    <a:lumMod val="95000"/>
                    <a:lumOff val="5000"/>
                  </a:schemeClr>
                </a:solidFill>
                <a:latin typeface="Bahnschrift" panose="020B0502040204020203" pitchFamily="34" charset="0"/>
                <a:cs typeface="Poppins" panose="00000500000000000000" pitchFamily="50" charset="0"/>
              </a:rPr>
              <a:t>B</a:t>
            </a:r>
            <a:r>
              <a:rPr lang="en-IN" sz="6000" dirty="0">
                <a:solidFill>
                  <a:schemeClr val="tx1">
                    <a:lumMod val="95000"/>
                    <a:lumOff val="5000"/>
                  </a:schemeClr>
                </a:solidFill>
                <a:latin typeface="Bahnschrift" panose="020B0502040204020203" pitchFamily="34" charset="0"/>
                <a:cs typeface="Poppins" panose="00000500000000000000" pitchFamily="50" charset="0"/>
              </a:rPr>
              <a:t>udget</a:t>
            </a:r>
          </a:p>
        </p:txBody>
      </p:sp>
      <p:grpSp>
        <p:nvGrpSpPr>
          <p:cNvPr id="25" name="Group 24">
            <a:extLst>
              <a:ext uri="{FF2B5EF4-FFF2-40B4-BE49-F238E27FC236}">
                <a16:creationId xmlns:a16="http://schemas.microsoft.com/office/drawing/2014/main" id="{C361CD70-3078-43A4-B2A5-2B3B2AE3B79F}"/>
              </a:ext>
            </a:extLst>
          </p:cNvPr>
          <p:cNvGrpSpPr/>
          <p:nvPr/>
        </p:nvGrpSpPr>
        <p:grpSpPr>
          <a:xfrm>
            <a:off x="5003974" y="284713"/>
            <a:ext cx="5407828" cy="1151941"/>
            <a:chOff x="6344934" y="2216797"/>
            <a:chExt cx="5094445" cy="1151941"/>
          </a:xfrm>
        </p:grpSpPr>
        <p:grpSp>
          <p:nvGrpSpPr>
            <p:cNvPr id="15" name="Group 14">
              <a:extLst>
                <a:ext uri="{FF2B5EF4-FFF2-40B4-BE49-F238E27FC236}">
                  <a16:creationId xmlns:a16="http://schemas.microsoft.com/office/drawing/2014/main" id="{BA014556-43AF-4CAB-B887-857E6C5CE6ED}"/>
                </a:ext>
              </a:extLst>
            </p:cNvPr>
            <p:cNvGrpSpPr/>
            <p:nvPr/>
          </p:nvGrpSpPr>
          <p:grpSpPr>
            <a:xfrm>
              <a:off x="6883881" y="2216797"/>
              <a:ext cx="4555498" cy="1151941"/>
              <a:chOff x="6157252" y="2514600"/>
              <a:chExt cx="4095770" cy="914400"/>
            </a:xfrm>
          </p:grpSpPr>
          <p:sp>
            <p:nvSpPr>
              <p:cNvPr id="14" name="Rectangle 13">
                <a:extLst>
                  <a:ext uri="{FF2B5EF4-FFF2-40B4-BE49-F238E27FC236}">
                    <a16:creationId xmlns:a16="http://schemas.microsoft.com/office/drawing/2014/main" id="{86F29D65-6DD1-46B2-B1CB-958EE83E1424}"/>
                  </a:ext>
                </a:extLst>
              </p:cNvPr>
              <p:cNvSpPr/>
              <p:nvPr/>
            </p:nvSpPr>
            <p:spPr>
              <a:xfrm>
                <a:off x="6157252" y="2514600"/>
                <a:ext cx="1855047" cy="914400"/>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DEDA9AD9-04D9-4243-9E75-D16AC44D910D}"/>
                  </a:ext>
                </a:extLst>
              </p:cNvPr>
              <p:cNvSpPr/>
              <p:nvPr/>
            </p:nvSpPr>
            <p:spPr>
              <a:xfrm>
                <a:off x="7578231" y="2514600"/>
                <a:ext cx="2674791"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7" name="TextBox 26">
              <a:extLst>
                <a:ext uri="{FF2B5EF4-FFF2-40B4-BE49-F238E27FC236}">
                  <a16:creationId xmlns:a16="http://schemas.microsoft.com/office/drawing/2014/main" id="{D6FCC305-3E49-47BE-B3B1-34DF0E5B267F}"/>
                </a:ext>
              </a:extLst>
            </p:cNvPr>
            <p:cNvSpPr txBox="1"/>
            <p:nvPr/>
          </p:nvSpPr>
          <p:spPr>
            <a:xfrm>
              <a:off x="6344934" y="2216797"/>
              <a:ext cx="2481233" cy="1123712"/>
            </a:xfrm>
            <a:prstGeom prst="roundRect">
              <a:avLst/>
            </a:prstGeom>
            <a:noFill/>
          </p:spPr>
          <p:txBody>
            <a:bodyPr wrap="square" rtlCol="0">
              <a:spAutoFit/>
            </a:bodyPr>
            <a:lstStyle>
              <a:defPPr>
                <a:defRPr lang="en-US"/>
              </a:defPPr>
              <a:lvl1pPr>
                <a:defRPr sz="6000">
                  <a:solidFill>
                    <a:schemeClr val="bg1">
                      <a:lumMod val="75000"/>
                    </a:schemeClr>
                  </a:solidFill>
                  <a:latin typeface="Bahnschrift" panose="020B0502040204020203" pitchFamily="34" charset="0"/>
                  <a:cs typeface="Poppins" panose="00000500000000000000" pitchFamily="50" charset="0"/>
                </a:defRPr>
              </a:lvl1pPr>
            </a:lstStyle>
            <a:p>
              <a:r>
                <a:rPr lang="en-IN" dirty="0">
                  <a:solidFill>
                    <a:schemeClr val="tx1">
                      <a:alpha val="30000"/>
                    </a:schemeClr>
                  </a:solidFill>
                </a:rPr>
                <a:t>$2.5M</a:t>
              </a:r>
            </a:p>
          </p:txBody>
        </p:sp>
      </p:grpSp>
      <p:grpSp>
        <p:nvGrpSpPr>
          <p:cNvPr id="18" name="Group 17">
            <a:extLst>
              <a:ext uri="{FF2B5EF4-FFF2-40B4-BE49-F238E27FC236}">
                <a16:creationId xmlns:a16="http://schemas.microsoft.com/office/drawing/2014/main" id="{5CF1927E-B1B8-414B-A113-D4A18E31D1F9}"/>
              </a:ext>
            </a:extLst>
          </p:cNvPr>
          <p:cNvGrpSpPr/>
          <p:nvPr/>
        </p:nvGrpSpPr>
        <p:grpSpPr>
          <a:xfrm>
            <a:off x="7335726" y="349569"/>
            <a:ext cx="2774129" cy="992637"/>
            <a:chOff x="8726252" y="2291330"/>
            <a:chExt cx="2774129" cy="992637"/>
          </a:xfrm>
        </p:grpSpPr>
        <p:sp>
          <p:nvSpPr>
            <p:cNvPr id="30" name="TextBox 29">
              <a:extLst>
                <a:ext uri="{FF2B5EF4-FFF2-40B4-BE49-F238E27FC236}">
                  <a16:creationId xmlns:a16="http://schemas.microsoft.com/office/drawing/2014/main" id="{351C62FE-3C3F-44FE-9290-5DD2F74E208D}"/>
                </a:ext>
              </a:extLst>
            </p:cNvPr>
            <p:cNvSpPr txBox="1"/>
            <p:nvPr/>
          </p:nvSpPr>
          <p:spPr>
            <a:xfrm>
              <a:off x="8726252" y="2591470"/>
              <a:ext cx="2774129" cy="692497"/>
            </a:xfrm>
            <a:prstGeom prst="rect">
              <a:avLst/>
            </a:prstGeom>
            <a:noFill/>
          </p:spPr>
          <p:txBody>
            <a:bodyPr wrap="square" rtlCol="0">
              <a:spAutoFit/>
            </a:bodyPr>
            <a:lstStyle/>
            <a:p>
              <a:r>
                <a:rPr lang="en-US" sz="1300" b="0" i="0" dirty="0">
                  <a:effectLst/>
                </a:rPr>
                <a:t>Approximate budget of $2.5 million designated for various employee roles like managers and analysts.</a:t>
              </a:r>
              <a:endParaRPr lang="en-IN" sz="1300" dirty="0"/>
            </a:p>
          </p:txBody>
        </p:sp>
        <p:sp>
          <p:nvSpPr>
            <p:cNvPr id="31" name="TextBox 30">
              <a:extLst>
                <a:ext uri="{FF2B5EF4-FFF2-40B4-BE49-F238E27FC236}">
                  <a16:creationId xmlns:a16="http://schemas.microsoft.com/office/drawing/2014/main" id="{6405BD6C-B9DD-43D8-9953-E74BE2CED422}"/>
                </a:ext>
              </a:extLst>
            </p:cNvPr>
            <p:cNvSpPr txBox="1"/>
            <p:nvPr/>
          </p:nvSpPr>
          <p:spPr>
            <a:xfrm>
              <a:off x="8726252" y="2291330"/>
              <a:ext cx="1127232" cy="323165"/>
            </a:xfrm>
            <a:prstGeom prst="rect">
              <a:avLst/>
            </a:prstGeom>
            <a:noFill/>
          </p:spPr>
          <p:txBody>
            <a:bodyPr wrap="none" rtlCol="0">
              <a:spAutoFit/>
            </a:bodyPr>
            <a:lstStyle/>
            <a:p>
              <a:r>
                <a:rPr lang="en-IN" sz="1500" dirty="0">
                  <a:solidFill>
                    <a:schemeClr val="tx1">
                      <a:lumMod val="95000"/>
                      <a:lumOff val="5000"/>
                    </a:schemeClr>
                  </a:solidFill>
                  <a:latin typeface="Bahnschrift" panose="020B0502040204020203" pitchFamily="34" charset="0"/>
                  <a:cs typeface="Poppins" panose="00000500000000000000" pitchFamily="50" charset="0"/>
                </a:rPr>
                <a:t>Employees</a:t>
              </a:r>
            </a:p>
          </p:txBody>
        </p:sp>
      </p:grpSp>
      <p:sp>
        <p:nvSpPr>
          <p:cNvPr id="45" name="TextBox 44">
            <a:extLst>
              <a:ext uri="{FF2B5EF4-FFF2-40B4-BE49-F238E27FC236}">
                <a16:creationId xmlns:a16="http://schemas.microsoft.com/office/drawing/2014/main" id="{18015DC2-00E8-42AB-B7A0-1E6DA434AD52}"/>
              </a:ext>
            </a:extLst>
          </p:cNvPr>
          <p:cNvSpPr txBox="1"/>
          <p:nvPr/>
        </p:nvSpPr>
        <p:spPr>
          <a:xfrm>
            <a:off x="164789" y="3457916"/>
            <a:ext cx="4723004" cy="2585323"/>
          </a:xfrm>
          <a:prstGeom prst="rect">
            <a:avLst/>
          </a:prstGeom>
          <a:ln w="28575">
            <a:solidFill>
              <a:srgbClr val="64E4B9"/>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Our capstone project is allocated a budget of $4 million, with a comprehensive breakdown as follows: Employees (Manager, Analysts, etc.) accounting for $2.5 million, Technology expenses including Forms, GCP, Automate, and Tableau totaling $400,000, Communication Tools (Printing flyers) and Promotion each allocated $400,000, and a Contingency fund of $280,000 for unforeseen circumstances.</a:t>
            </a:r>
            <a:endParaRPr lang="en-IN" dirty="0"/>
          </a:p>
        </p:txBody>
      </p:sp>
      <p:pic>
        <p:nvPicPr>
          <p:cNvPr id="46" name="Graphic 45" descr="Chevron arrows with solid fill">
            <a:extLst>
              <a:ext uri="{FF2B5EF4-FFF2-40B4-BE49-F238E27FC236}">
                <a16:creationId xmlns:a16="http://schemas.microsoft.com/office/drawing/2014/main" id="{2C41540F-E677-4A87-A144-B32980E290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91401" y="2416526"/>
            <a:ext cx="852715" cy="852715"/>
          </a:xfrm>
          <a:prstGeom prst="rect">
            <a:avLst/>
          </a:prstGeom>
        </p:spPr>
      </p:pic>
      <p:pic>
        <p:nvPicPr>
          <p:cNvPr id="11" name="Graphic 10" descr="Wallet outline">
            <a:extLst>
              <a:ext uri="{FF2B5EF4-FFF2-40B4-BE49-F238E27FC236}">
                <a16:creationId xmlns:a16="http://schemas.microsoft.com/office/drawing/2014/main" id="{C73D35D5-23D2-9EE2-10E9-30EEF87D86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86945" y="1190360"/>
            <a:ext cx="803574" cy="803574"/>
          </a:xfrm>
          <a:prstGeom prst="rect">
            <a:avLst/>
          </a:prstGeom>
        </p:spPr>
      </p:pic>
      <p:grpSp>
        <p:nvGrpSpPr>
          <p:cNvPr id="89" name="Group 88">
            <a:extLst>
              <a:ext uri="{FF2B5EF4-FFF2-40B4-BE49-F238E27FC236}">
                <a16:creationId xmlns:a16="http://schemas.microsoft.com/office/drawing/2014/main" id="{D0CF103D-AE4D-38A1-6CFE-2BDED0E8D34C}"/>
              </a:ext>
            </a:extLst>
          </p:cNvPr>
          <p:cNvGrpSpPr/>
          <p:nvPr/>
        </p:nvGrpSpPr>
        <p:grpSpPr>
          <a:xfrm>
            <a:off x="4998483" y="1574373"/>
            <a:ext cx="5407828" cy="1151941"/>
            <a:chOff x="6344934" y="2216797"/>
            <a:chExt cx="5094445" cy="1151941"/>
          </a:xfrm>
        </p:grpSpPr>
        <p:grpSp>
          <p:nvGrpSpPr>
            <p:cNvPr id="90" name="Group 89">
              <a:extLst>
                <a:ext uri="{FF2B5EF4-FFF2-40B4-BE49-F238E27FC236}">
                  <a16:creationId xmlns:a16="http://schemas.microsoft.com/office/drawing/2014/main" id="{1C782C81-18D1-837A-C6C3-8925115C7240}"/>
                </a:ext>
              </a:extLst>
            </p:cNvPr>
            <p:cNvGrpSpPr/>
            <p:nvPr/>
          </p:nvGrpSpPr>
          <p:grpSpPr>
            <a:xfrm>
              <a:off x="6883881" y="2216797"/>
              <a:ext cx="4555498" cy="1151941"/>
              <a:chOff x="6157252" y="2514600"/>
              <a:chExt cx="4095770" cy="914400"/>
            </a:xfrm>
          </p:grpSpPr>
          <p:sp>
            <p:nvSpPr>
              <p:cNvPr id="92" name="Rectangle 13">
                <a:extLst>
                  <a:ext uri="{FF2B5EF4-FFF2-40B4-BE49-F238E27FC236}">
                    <a16:creationId xmlns:a16="http://schemas.microsoft.com/office/drawing/2014/main" id="{4ADA7EF6-201B-F42B-E91C-75C144057649}"/>
                  </a:ext>
                </a:extLst>
              </p:cNvPr>
              <p:cNvSpPr/>
              <p:nvPr/>
            </p:nvSpPr>
            <p:spPr>
              <a:xfrm>
                <a:off x="6157252" y="2514600"/>
                <a:ext cx="1855047" cy="914400"/>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ectangle 16">
                <a:extLst>
                  <a:ext uri="{FF2B5EF4-FFF2-40B4-BE49-F238E27FC236}">
                    <a16:creationId xmlns:a16="http://schemas.microsoft.com/office/drawing/2014/main" id="{FEDE69D9-F898-D44F-B40F-BDE3493DB22F}"/>
                  </a:ext>
                </a:extLst>
              </p:cNvPr>
              <p:cNvSpPr/>
              <p:nvPr/>
            </p:nvSpPr>
            <p:spPr>
              <a:xfrm>
                <a:off x="7662474" y="2514600"/>
                <a:ext cx="2590548"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91" name="TextBox 90">
              <a:extLst>
                <a:ext uri="{FF2B5EF4-FFF2-40B4-BE49-F238E27FC236}">
                  <a16:creationId xmlns:a16="http://schemas.microsoft.com/office/drawing/2014/main" id="{32CC388F-9E54-7A4A-2A65-3C0577AAD3B2}"/>
                </a:ext>
              </a:extLst>
            </p:cNvPr>
            <p:cNvSpPr txBox="1"/>
            <p:nvPr/>
          </p:nvSpPr>
          <p:spPr>
            <a:xfrm>
              <a:off x="6344934" y="2216797"/>
              <a:ext cx="2481233" cy="1123712"/>
            </a:xfrm>
            <a:prstGeom prst="roundRect">
              <a:avLst/>
            </a:prstGeom>
            <a:noFill/>
          </p:spPr>
          <p:txBody>
            <a:bodyPr wrap="square" rtlCol="0">
              <a:spAutoFit/>
            </a:bodyPr>
            <a:lstStyle>
              <a:defPPr>
                <a:defRPr lang="en-US"/>
              </a:defPPr>
              <a:lvl1pPr>
                <a:defRPr sz="6000">
                  <a:solidFill>
                    <a:schemeClr val="bg1">
                      <a:lumMod val="75000"/>
                    </a:schemeClr>
                  </a:solidFill>
                  <a:latin typeface="Bahnschrift" panose="020B0502040204020203" pitchFamily="34" charset="0"/>
                  <a:cs typeface="Poppins" panose="00000500000000000000" pitchFamily="50" charset="0"/>
                </a:defRPr>
              </a:lvl1pPr>
            </a:lstStyle>
            <a:p>
              <a:r>
                <a:rPr lang="en-IN" dirty="0">
                  <a:solidFill>
                    <a:schemeClr val="tx1">
                      <a:alpha val="30000"/>
                    </a:schemeClr>
                  </a:solidFill>
                </a:rPr>
                <a:t>$400K</a:t>
              </a:r>
            </a:p>
          </p:txBody>
        </p:sp>
      </p:grpSp>
      <p:grpSp>
        <p:nvGrpSpPr>
          <p:cNvPr id="94" name="Group 93">
            <a:extLst>
              <a:ext uri="{FF2B5EF4-FFF2-40B4-BE49-F238E27FC236}">
                <a16:creationId xmlns:a16="http://schemas.microsoft.com/office/drawing/2014/main" id="{C43EAAA3-EA6C-9844-F8DB-3AEFDC1D0B63}"/>
              </a:ext>
            </a:extLst>
          </p:cNvPr>
          <p:cNvGrpSpPr/>
          <p:nvPr/>
        </p:nvGrpSpPr>
        <p:grpSpPr>
          <a:xfrm>
            <a:off x="4998483" y="2864033"/>
            <a:ext cx="5407828" cy="1151941"/>
            <a:chOff x="6344934" y="2216797"/>
            <a:chExt cx="5094445" cy="1151941"/>
          </a:xfrm>
        </p:grpSpPr>
        <p:grpSp>
          <p:nvGrpSpPr>
            <p:cNvPr id="95" name="Group 94">
              <a:extLst>
                <a:ext uri="{FF2B5EF4-FFF2-40B4-BE49-F238E27FC236}">
                  <a16:creationId xmlns:a16="http://schemas.microsoft.com/office/drawing/2014/main" id="{820A0372-78BD-5643-E25F-0EDC53BD0084}"/>
                </a:ext>
              </a:extLst>
            </p:cNvPr>
            <p:cNvGrpSpPr/>
            <p:nvPr/>
          </p:nvGrpSpPr>
          <p:grpSpPr>
            <a:xfrm>
              <a:off x="6883881" y="2216797"/>
              <a:ext cx="4555498" cy="1151941"/>
              <a:chOff x="6157252" y="2514600"/>
              <a:chExt cx="4095770" cy="914400"/>
            </a:xfrm>
          </p:grpSpPr>
          <p:sp>
            <p:nvSpPr>
              <p:cNvPr id="97" name="Rectangle 13">
                <a:extLst>
                  <a:ext uri="{FF2B5EF4-FFF2-40B4-BE49-F238E27FC236}">
                    <a16:creationId xmlns:a16="http://schemas.microsoft.com/office/drawing/2014/main" id="{51952D46-6C2E-D6F7-38BD-9C21B72AE03D}"/>
                  </a:ext>
                </a:extLst>
              </p:cNvPr>
              <p:cNvSpPr/>
              <p:nvPr/>
            </p:nvSpPr>
            <p:spPr>
              <a:xfrm>
                <a:off x="6157252" y="2514600"/>
                <a:ext cx="1855047" cy="914400"/>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ectangle 16">
                <a:extLst>
                  <a:ext uri="{FF2B5EF4-FFF2-40B4-BE49-F238E27FC236}">
                    <a16:creationId xmlns:a16="http://schemas.microsoft.com/office/drawing/2014/main" id="{75E7902F-7245-58A1-22F8-4312FEB32915}"/>
                  </a:ext>
                </a:extLst>
              </p:cNvPr>
              <p:cNvSpPr/>
              <p:nvPr/>
            </p:nvSpPr>
            <p:spPr>
              <a:xfrm>
                <a:off x="7662474" y="2514600"/>
                <a:ext cx="2590548"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6" name="TextBox 95">
              <a:extLst>
                <a:ext uri="{FF2B5EF4-FFF2-40B4-BE49-F238E27FC236}">
                  <a16:creationId xmlns:a16="http://schemas.microsoft.com/office/drawing/2014/main" id="{AD2B54FB-7546-AC5E-3822-83A2820D15D3}"/>
                </a:ext>
              </a:extLst>
            </p:cNvPr>
            <p:cNvSpPr txBox="1"/>
            <p:nvPr/>
          </p:nvSpPr>
          <p:spPr>
            <a:xfrm>
              <a:off x="6344934" y="2216797"/>
              <a:ext cx="2481233" cy="1123712"/>
            </a:xfrm>
            <a:prstGeom prst="roundRect">
              <a:avLst/>
            </a:prstGeom>
            <a:noFill/>
          </p:spPr>
          <p:txBody>
            <a:bodyPr wrap="square" rtlCol="0">
              <a:spAutoFit/>
            </a:bodyPr>
            <a:lstStyle>
              <a:defPPr>
                <a:defRPr lang="en-US"/>
              </a:defPPr>
              <a:lvl1pPr>
                <a:defRPr sz="6000">
                  <a:solidFill>
                    <a:schemeClr val="bg1">
                      <a:lumMod val="75000"/>
                    </a:schemeClr>
                  </a:solidFill>
                  <a:latin typeface="Bahnschrift" panose="020B0502040204020203" pitchFamily="34" charset="0"/>
                  <a:cs typeface="Poppins" panose="00000500000000000000" pitchFamily="50" charset="0"/>
                </a:defRPr>
              </a:lvl1pPr>
            </a:lstStyle>
            <a:p>
              <a:r>
                <a:rPr lang="en-IN" dirty="0">
                  <a:solidFill>
                    <a:schemeClr val="tx1">
                      <a:alpha val="30000"/>
                    </a:schemeClr>
                  </a:solidFill>
                </a:rPr>
                <a:t>$400K</a:t>
              </a:r>
            </a:p>
          </p:txBody>
        </p:sp>
      </p:grpSp>
      <p:grpSp>
        <p:nvGrpSpPr>
          <p:cNvPr id="99" name="Group 98">
            <a:extLst>
              <a:ext uri="{FF2B5EF4-FFF2-40B4-BE49-F238E27FC236}">
                <a16:creationId xmlns:a16="http://schemas.microsoft.com/office/drawing/2014/main" id="{77F32145-013A-0725-A73C-5B09E39F8DBA}"/>
              </a:ext>
            </a:extLst>
          </p:cNvPr>
          <p:cNvGrpSpPr/>
          <p:nvPr/>
        </p:nvGrpSpPr>
        <p:grpSpPr>
          <a:xfrm>
            <a:off x="5005106" y="4125464"/>
            <a:ext cx="5407828" cy="1151941"/>
            <a:chOff x="6344934" y="2216797"/>
            <a:chExt cx="5094445" cy="1151941"/>
          </a:xfrm>
        </p:grpSpPr>
        <p:grpSp>
          <p:nvGrpSpPr>
            <p:cNvPr id="100" name="Group 99">
              <a:extLst>
                <a:ext uri="{FF2B5EF4-FFF2-40B4-BE49-F238E27FC236}">
                  <a16:creationId xmlns:a16="http://schemas.microsoft.com/office/drawing/2014/main" id="{B1D35220-8217-F7A9-6D14-8FD2B83316C3}"/>
                </a:ext>
              </a:extLst>
            </p:cNvPr>
            <p:cNvGrpSpPr/>
            <p:nvPr/>
          </p:nvGrpSpPr>
          <p:grpSpPr>
            <a:xfrm>
              <a:off x="6883881" y="2216797"/>
              <a:ext cx="4555498" cy="1151941"/>
              <a:chOff x="6157252" y="2514600"/>
              <a:chExt cx="4095770" cy="914400"/>
            </a:xfrm>
          </p:grpSpPr>
          <p:sp>
            <p:nvSpPr>
              <p:cNvPr id="102" name="Rectangle 13">
                <a:extLst>
                  <a:ext uri="{FF2B5EF4-FFF2-40B4-BE49-F238E27FC236}">
                    <a16:creationId xmlns:a16="http://schemas.microsoft.com/office/drawing/2014/main" id="{EC371FF6-0314-46C2-0975-66CC21DB8BCA}"/>
                  </a:ext>
                </a:extLst>
              </p:cNvPr>
              <p:cNvSpPr/>
              <p:nvPr/>
            </p:nvSpPr>
            <p:spPr>
              <a:xfrm>
                <a:off x="6157252" y="2514600"/>
                <a:ext cx="1855047" cy="914400"/>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16">
                <a:extLst>
                  <a:ext uri="{FF2B5EF4-FFF2-40B4-BE49-F238E27FC236}">
                    <a16:creationId xmlns:a16="http://schemas.microsoft.com/office/drawing/2014/main" id="{95DCFCD7-99CA-5349-400A-A453CC8484F7}"/>
                  </a:ext>
                </a:extLst>
              </p:cNvPr>
              <p:cNvSpPr/>
              <p:nvPr/>
            </p:nvSpPr>
            <p:spPr>
              <a:xfrm>
                <a:off x="7662474" y="2514600"/>
                <a:ext cx="2590548"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1" name="TextBox 100">
              <a:extLst>
                <a:ext uri="{FF2B5EF4-FFF2-40B4-BE49-F238E27FC236}">
                  <a16:creationId xmlns:a16="http://schemas.microsoft.com/office/drawing/2014/main" id="{4E1CED5E-8D25-4D8B-C413-723C9F2BAB40}"/>
                </a:ext>
              </a:extLst>
            </p:cNvPr>
            <p:cNvSpPr txBox="1"/>
            <p:nvPr/>
          </p:nvSpPr>
          <p:spPr>
            <a:xfrm>
              <a:off x="6344934" y="2216797"/>
              <a:ext cx="2481233" cy="1123712"/>
            </a:xfrm>
            <a:prstGeom prst="roundRect">
              <a:avLst/>
            </a:prstGeom>
            <a:noFill/>
          </p:spPr>
          <p:txBody>
            <a:bodyPr wrap="square" rtlCol="0">
              <a:spAutoFit/>
            </a:bodyPr>
            <a:lstStyle>
              <a:defPPr>
                <a:defRPr lang="en-US"/>
              </a:defPPr>
              <a:lvl1pPr>
                <a:defRPr sz="6000">
                  <a:solidFill>
                    <a:schemeClr val="bg1">
                      <a:lumMod val="75000"/>
                    </a:schemeClr>
                  </a:solidFill>
                  <a:latin typeface="Bahnschrift" panose="020B0502040204020203" pitchFamily="34" charset="0"/>
                  <a:cs typeface="Poppins" panose="00000500000000000000" pitchFamily="50" charset="0"/>
                </a:defRPr>
              </a:lvl1pPr>
            </a:lstStyle>
            <a:p>
              <a:r>
                <a:rPr lang="en-IN" dirty="0">
                  <a:solidFill>
                    <a:schemeClr val="tx1">
                      <a:alpha val="30000"/>
                    </a:schemeClr>
                  </a:solidFill>
                </a:rPr>
                <a:t>$400K</a:t>
              </a:r>
            </a:p>
          </p:txBody>
        </p:sp>
      </p:grpSp>
      <p:grpSp>
        <p:nvGrpSpPr>
          <p:cNvPr id="104" name="Group 103">
            <a:extLst>
              <a:ext uri="{FF2B5EF4-FFF2-40B4-BE49-F238E27FC236}">
                <a16:creationId xmlns:a16="http://schemas.microsoft.com/office/drawing/2014/main" id="{283806CA-E1A7-DCCE-8D01-078041834A4F}"/>
              </a:ext>
            </a:extLst>
          </p:cNvPr>
          <p:cNvGrpSpPr/>
          <p:nvPr/>
        </p:nvGrpSpPr>
        <p:grpSpPr>
          <a:xfrm>
            <a:off x="4998483" y="5386895"/>
            <a:ext cx="5407828" cy="1151941"/>
            <a:chOff x="6344934" y="2216797"/>
            <a:chExt cx="5094445" cy="1151941"/>
          </a:xfrm>
        </p:grpSpPr>
        <p:grpSp>
          <p:nvGrpSpPr>
            <p:cNvPr id="105" name="Group 104">
              <a:extLst>
                <a:ext uri="{FF2B5EF4-FFF2-40B4-BE49-F238E27FC236}">
                  <a16:creationId xmlns:a16="http://schemas.microsoft.com/office/drawing/2014/main" id="{8B7FA07B-461B-8925-EEA1-9EF71910562E}"/>
                </a:ext>
              </a:extLst>
            </p:cNvPr>
            <p:cNvGrpSpPr/>
            <p:nvPr/>
          </p:nvGrpSpPr>
          <p:grpSpPr>
            <a:xfrm>
              <a:off x="6883881" y="2216797"/>
              <a:ext cx="4555498" cy="1151941"/>
              <a:chOff x="6157252" y="2514600"/>
              <a:chExt cx="4095770" cy="914400"/>
            </a:xfrm>
          </p:grpSpPr>
          <p:sp>
            <p:nvSpPr>
              <p:cNvPr id="107" name="Rectangle 13">
                <a:extLst>
                  <a:ext uri="{FF2B5EF4-FFF2-40B4-BE49-F238E27FC236}">
                    <a16:creationId xmlns:a16="http://schemas.microsoft.com/office/drawing/2014/main" id="{010D99D6-FDD2-7C4D-77BB-B705A150B313}"/>
                  </a:ext>
                </a:extLst>
              </p:cNvPr>
              <p:cNvSpPr/>
              <p:nvPr/>
            </p:nvSpPr>
            <p:spPr>
              <a:xfrm>
                <a:off x="6157252" y="2514600"/>
                <a:ext cx="1855047" cy="914400"/>
              </a:xfrm>
              <a:prstGeom prst="roundRect">
                <a:avLst/>
              </a:prstGeom>
              <a:solidFill>
                <a:srgbClr val="64E4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ectangle 16">
                <a:extLst>
                  <a:ext uri="{FF2B5EF4-FFF2-40B4-BE49-F238E27FC236}">
                    <a16:creationId xmlns:a16="http://schemas.microsoft.com/office/drawing/2014/main" id="{C1E5F690-F312-3C26-F8CF-0DA13823E377}"/>
                  </a:ext>
                </a:extLst>
              </p:cNvPr>
              <p:cNvSpPr/>
              <p:nvPr/>
            </p:nvSpPr>
            <p:spPr>
              <a:xfrm>
                <a:off x="7662474" y="2514600"/>
                <a:ext cx="2590548" cy="9144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6" name="TextBox 105">
              <a:extLst>
                <a:ext uri="{FF2B5EF4-FFF2-40B4-BE49-F238E27FC236}">
                  <a16:creationId xmlns:a16="http://schemas.microsoft.com/office/drawing/2014/main" id="{3165521E-2717-2559-BEE9-57B3FDF41D06}"/>
                </a:ext>
              </a:extLst>
            </p:cNvPr>
            <p:cNvSpPr txBox="1"/>
            <p:nvPr/>
          </p:nvSpPr>
          <p:spPr>
            <a:xfrm>
              <a:off x="6344934" y="2216797"/>
              <a:ext cx="2481233" cy="1123712"/>
            </a:xfrm>
            <a:prstGeom prst="roundRect">
              <a:avLst/>
            </a:prstGeom>
            <a:noFill/>
          </p:spPr>
          <p:txBody>
            <a:bodyPr wrap="square" rtlCol="0">
              <a:spAutoFit/>
            </a:bodyPr>
            <a:lstStyle>
              <a:defPPr>
                <a:defRPr lang="en-US"/>
              </a:defPPr>
              <a:lvl1pPr>
                <a:defRPr sz="6000">
                  <a:solidFill>
                    <a:schemeClr val="bg1">
                      <a:lumMod val="75000"/>
                    </a:schemeClr>
                  </a:solidFill>
                  <a:latin typeface="Bahnschrift" panose="020B0502040204020203" pitchFamily="34" charset="0"/>
                  <a:cs typeface="Poppins" panose="00000500000000000000" pitchFamily="50" charset="0"/>
                </a:defRPr>
              </a:lvl1pPr>
            </a:lstStyle>
            <a:p>
              <a:r>
                <a:rPr lang="en-IN" dirty="0">
                  <a:solidFill>
                    <a:schemeClr val="tx1">
                      <a:alpha val="30000"/>
                    </a:schemeClr>
                  </a:solidFill>
                </a:rPr>
                <a:t>$280K</a:t>
              </a:r>
            </a:p>
          </p:txBody>
        </p:sp>
      </p:grpSp>
      <p:sp>
        <p:nvSpPr>
          <p:cNvPr id="110" name="TextBox 109">
            <a:extLst>
              <a:ext uri="{FF2B5EF4-FFF2-40B4-BE49-F238E27FC236}">
                <a16:creationId xmlns:a16="http://schemas.microsoft.com/office/drawing/2014/main" id="{CEB9E412-918B-50B3-2B11-485BCD98CCE1}"/>
              </a:ext>
            </a:extLst>
          </p:cNvPr>
          <p:cNvSpPr txBox="1"/>
          <p:nvPr/>
        </p:nvSpPr>
        <p:spPr>
          <a:xfrm>
            <a:off x="7409280" y="1640067"/>
            <a:ext cx="1201623" cy="323165"/>
          </a:xfrm>
          <a:prstGeom prst="rect">
            <a:avLst/>
          </a:prstGeom>
          <a:noFill/>
        </p:spPr>
        <p:txBody>
          <a:bodyPr wrap="square">
            <a:spAutoFit/>
          </a:bodyPr>
          <a:lstStyle/>
          <a:p>
            <a:r>
              <a:rPr lang="en-IN" sz="1500" dirty="0">
                <a:effectLst/>
                <a:latin typeface="Bahnschrift" panose="020B0502040204020203" pitchFamily="34" charset="0"/>
                <a:ea typeface="Calibri" panose="020F0502020204030204" pitchFamily="34" charset="0"/>
              </a:rPr>
              <a:t>Technology</a:t>
            </a:r>
            <a:endParaRPr lang="en-IN" sz="1500" dirty="0">
              <a:latin typeface="Bahnschrift" panose="020B0502040204020203" pitchFamily="34" charset="0"/>
            </a:endParaRPr>
          </a:p>
        </p:txBody>
      </p:sp>
      <p:sp>
        <p:nvSpPr>
          <p:cNvPr id="113" name="TextBox 112">
            <a:extLst>
              <a:ext uri="{FF2B5EF4-FFF2-40B4-BE49-F238E27FC236}">
                <a16:creationId xmlns:a16="http://schemas.microsoft.com/office/drawing/2014/main" id="{0C03F0B5-2010-90B5-F36C-FDD07DE27C06}"/>
              </a:ext>
            </a:extLst>
          </p:cNvPr>
          <p:cNvSpPr txBox="1"/>
          <p:nvPr/>
        </p:nvSpPr>
        <p:spPr>
          <a:xfrm>
            <a:off x="7409280" y="1923835"/>
            <a:ext cx="2928253" cy="692497"/>
          </a:xfrm>
          <a:prstGeom prst="rect">
            <a:avLst/>
          </a:prstGeom>
          <a:noFill/>
        </p:spPr>
        <p:txBody>
          <a:bodyPr wrap="square" rtlCol="0">
            <a:spAutoFit/>
          </a:bodyPr>
          <a:lstStyle/>
          <a:p>
            <a:r>
              <a:rPr lang="en-US" sz="1300" b="0" i="0" dirty="0">
                <a:effectLst/>
              </a:rPr>
              <a:t>Dedicate $400K for technology expenses, including survey forms, GCP, automation tools, and Tableau software.</a:t>
            </a:r>
            <a:endParaRPr lang="en-IN" sz="1300" dirty="0"/>
          </a:p>
        </p:txBody>
      </p:sp>
      <p:sp>
        <p:nvSpPr>
          <p:cNvPr id="114" name="TextBox 113">
            <a:extLst>
              <a:ext uri="{FF2B5EF4-FFF2-40B4-BE49-F238E27FC236}">
                <a16:creationId xmlns:a16="http://schemas.microsoft.com/office/drawing/2014/main" id="{B4110EF1-D60F-346E-D96E-581AF81CF5D9}"/>
              </a:ext>
            </a:extLst>
          </p:cNvPr>
          <p:cNvSpPr txBox="1"/>
          <p:nvPr/>
        </p:nvSpPr>
        <p:spPr>
          <a:xfrm>
            <a:off x="7409280" y="3278771"/>
            <a:ext cx="2774129" cy="692497"/>
          </a:xfrm>
          <a:prstGeom prst="rect">
            <a:avLst/>
          </a:prstGeom>
          <a:noFill/>
        </p:spPr>
        <p:txBody>
          <a:bodyPr wrap="square" rtlCol="0">
            <a:spAutoFit/>
          </a:bodyPr>
          <a:lstStyle/>
          <a:p>
            <a:r>
              <a:rPr lang="en-US" sz="1300" b="0" i="0" dirty="0">
                <a:effectLst/>
              </a:rPr>
              <a:t>Allocate $400K for communication tools, covering the design and printing of promotional flyers and materials.</a:t>
            </a:r>
            <a:endParaRPr lang="en-IN" sz="1300" dirty="0"/>
          </a:p>
        </p:txBody>
      </p:sp>
      <p:sp>
        <p:nvSpPr>
          <p:cNvPr id="115" name="TextBox 114">
            <a:extLst>
              <a:ext uri="{FF2B5EF4-FFF2-40B4-BE49-F238E27FC236}">
                <a16:creationId xmlns:a16="http://schemas.microsoft.com/office/drawing/2014/main" id="{4FD6C6AC-48D7-0601-638F-EC29892A9B2E}"/>
              </a:ext>
            </a:extLst>
          </p:cNvPr>
          <p:cNvSpPr txBox="1"/>
          <p:nvPr/>
        </p:nvSpPr>
        <p:spPr>
          <a:xfrm>
            <a:off x="7409280" y="2978631"/>
            <a:ext cx="2029723" cy="323165"/>
          </a:xfrm>
          <a:prstGeom prst="rect">
            <a:avLst/>
          </a:prstGeom>
          <a:noFill/>
        </p:spPr>
        <p:txBody>
          <a:bodyPr wrap="none" rtlCol="0">
            <a:spAutoFit/>
          </a:bodyPr>
          <a:lstStyle/>
          <a:p>
            <a:r>
              <a:rPr lang="en-IN" sz="1500" dirty="0">
                <a:solidFill>
                  <a:schemeClr val="tx1">
                    <a:lumMod val="95000"/>
                    <a:lumOff val="5000"/>
                  </a:schemeClr>
                </a:solidFill>
                <a:latin typeface="Bahnschrift" panose="020B0502040204020203" pitchFamily="34" charset="0"/>
                <a:cs typeface="Poppins" panose="00000500000000000000" pitchFamily="50" charset="0"/>
              </a:rPr>
              <a:t>Communication Tools</a:t>
            </a:r>
          </a:p>
        </p:txBody>
      </p:sp>
      <p:sp>
        <p:nvSpPr>
          <p:cNvPr id="116" name="TextBox 115">
            <a:extLst>
              <a:ext uri="{FF2B5EF4-FFF2-40B4-BE49-F238E27FC236}">
                <a16:creationId xmlns:a16="http://schemas.microsoft.com/office/drawing/2014/main" id="{9A824E56-4DF5-8B78-53BF-D06963EDA9FB}"/>
              </a:ext>
            </a:extLst>
          </p:cNvPr>
          <p:cNvSpPr txBox="1"/>
          <p:nvPr/>
        </p:nvSpPr>
        <p:spPr>
          <a:xfrm>
            <a:off x="7409280" y="4491141"/>
            <a:ext cx="3158029" cy="692497"/>
          </a:xfrm>
          <a:prstGeom prst="rect">
            <a:avLst/>
          </a:prstGeom>
          <a:noFill/>
        </p:spPr>
        <p:txBody>
          <a:bodyPr wrap="square" rtlCol="0">
            <a:spAutoFit/>
          </a:bodyPr>
          <a:lstStyle/>
          <a:p>
            <a:r>
              <a:rPr lang="en-US" sz="1300" b="0" i="0" dirty="0">
                <a:effectLst/>
              </a:rPr>
              <a:t>Invest $400K in promotion, encompassing marketing strategies and widespread distribution of designed flyers.</a:t>
            </a:r>
            <a:endParaRPr lang="en-IN" sz="1300" dirty="0"/>
          </a:p>
        </p:txBody>
      </p:sp>
      <p:sp>
        <p:nvSpPr>
          <p:cNvPr id="117" name="TextBox 116">
            <a:extLst>
              <a:ext uri="{FF2B5EF4-FFF2-40B4-BE49-F238E27FC236}">
                <a16:creationId xmlns:a16="http://schemas.microsoft.com/office/drawing/2014/main" id="{A35F5BF3-1F58-D57E-5F9E-37337349D2C2}"/>
              </a:ext>
            </a:extLst>
          </p:cNvPr>
          <p:cNvSpPr txBox="1"/>
          <p:nvPr/>
        </p:nvSpPr>
        <p:spPr>
          <a:xfrm>
            <a:off x="7409280" y="4191001"/>
            <a:ext cx="1082348" cy="323165"/>
          </a:xfrm>
          <a:prstGeom prst="rect">
            <a:avLst/>
          </a:prstGeom>
          <a:noFill/>
        </p:spPr>
        <p:txBody>
          <a:bodyPr wrap="none" rtlCol="0">
            <a:spAutoFit/>
          </a:bodyPr>
          <a:lstStyle/>
          <a:p>
            <a:r>
              <a:rPr lang="en-IN" sz="1500" dirty="0">
                <a:solidFill>
                  <a:schemeClr val="tx1">
                    <a:lumMod val="95000"/>
                    <a:lumOff val="5000"/>
                  </a:schemeClr>
                </a:solidFill>
                <a:latin typeface="Bahnschrift" panose="020B0502040204020203" pitchFamily="34" charset="0"/>
                <a:cs typeface="Poppins" panose="00000500000000000000" pitchFamily="50" charset="0"/>
              </a:rPr>
              <a:t>Promotion</a:t>
            </a:r>
          </a:p>
        </p:txBody>
      </p:sp>
      <p:sp>
        <p:nvSpPr>
          <p:cNvPr id="119" name="TextBox 118">
            <a:extLst>
              <a:ext uri="{FF2B5EF4-FFF2-40B4-BE49-F238E27FC236}">
                <a16:creationId xmlns:a16="http://schemas.microsoft.com/office/drawing/2014/main" id="{1FD0B8C6-D6CC-EAC1-554E-4444A43075D2}"/>
              </a:ext>
            </a:extLst>
          </p:cNvPr>
          <p:cNvSpPr txBox="1"/>
          <p:nvPr/>
        </p:nvSpPr>
        <p:spPr>
          <a:xfrm>
            <a:off x="7409280" y="5450246"/>
            <a:ext cx="1766830" cy="323165"/>
          </a:xfrm>
          <a:prstGeom prst="rect">
            <a:avLst/>
          </a:prstGeom>
          <a:noFill/>
        </p:spPr>
        <p:txBody>
          <a:bodyPr wrap="none" rtlCol="0">
            <a:spAutoFit/>
          </a:bodyPr>
          <a:lstStyle/>
          <a:p>
            <a:r>
              <a:rPr lang="en-IN" sz="1500" dirty="0">
                <a:solidFill>
                  <a:schemeClr val="tx1">
                    <a:lumMod val="95000"/>
                    <a:lumOff val="5000"/>
                  </a:schemeClr>
                </a:solidFill>
                <a:latin typeface="Bahnschrift" panose="020B0502040204020203" pitchFamily="34" charset="0"/>
                <a:cs typeface="Poppins" panose="00000500000000000000" pitchFamily="50" charset="0"/>
              </a:rPr>
              <a:t>Contingency funds</a:t>
            </a:r>
          </a:p>
        </p:txBody>
      </p:sp>
      <p:sp>
        <p:nvSpPr>
          <p:cNvPr id="134" name="TextBox 133">
            <a:extLst>
              <a:ext uri="{FF2B5EF4-FFF2-40B4-BE49-F238E27FC236}">
                <a16:creationId xmlns:a16="http://schemas.microsoft.com/office/drawing/2014/main" id="{8DB9EDD1-A404-7C73-F006-C49B2477037E}"/>
              </a:ext>
            </a:extLst>
          </p:cNvPr>
          <p:cNvSpPr txBox="1"/>
          <p:nvPr/>
        </p:nvSpPr>
        <p:spPr>
          <a:xfrm>
            <a:off x="7430921" y="5750386"/>
            <a:ext cx="3158029" cy="692497"/>
          </a:xfrm>
          <a:prstGeom prst="rect">
            <a:avLst/>
          </a:prstGeom>
          <a:noFill/>
        </p:spPr>
        <p:txBody>
          <a:bodyPr wrap="square" rtlCol="0">
            <a:spAutoFit/>
          </a:bodyPr>
          <a:lstStyle/>
          <a:p>
            <a:r>
              <a:rPr lang="en-US" sz="1300" dirty="0"/>
              <a:t>Set aside $280K for a contingency fund to address unforeseen expenses and emergencies proactively.</a:t>
            </a:r>
            <a:endParaRPr lang="en-IN" sz="1300" dirty="0"/>
          </a:p>
        </p:txBody>
      </p:sp>
    </p:spTree>
    <p:extLst>
      <p:ext uri="{BB962C8B-B14F-4D97-AF65-F5344CB8AC3E}">
        <p14:creationId xmlns:p14="http://schemas.microsoft.com/office/powerpoint/2010/main" val="4209113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6995</TotalTime>
  <Words>2453</Words>
  <Application>Microsoft Office PowerPoint</Application>
  <PresentationFormat>Widescreen</PresentationFormat>
  <Paragraphs>494</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Calibri</vt:lpstr>
      <vt:lpstr>Arial</vt:lpstr>
      <vt:lpstr>Bahnschrift</vt:lpstr>
      <vt:lpstr>Fraunces 9pt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Archit Navadiya</cp:lastModifiedBy>
  <cp:revision>90</cp:revision>
  <dcterms:created xsi:type="dcterms:W3CDTF">2022-02-09T03:45:39Z</dcterms:created>
  <dcterms:modified xsi:type="dcterms:W3CDTF">2023-12-07T20:52:13Z</dcterms:modified>
</cp:coreProperties>
</file>